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2" r:id="rId2"/>
    <p:sldId id="313" r:id="rId3"/>
    <p:sldId id="292" r:id="rId4"/>
    <p:sldId id="295" r:id="rId5"/>
    <p:sldId id="256" r:id="rId6"/>
    <p:sldId id="287" r:id="rId7"/>
    <p:sldId id="296" r:id="rId8"/>
    <p:sldId id="262" r:id="rId9"/>
    <p:sldId id="299" r:id="rId10"/>
    <p:sldId id="298" r:id="rId11"/>
    <p:sldId id="265" r:id="rId12"/>
    <p:sldId id="267" r:id="rId13"/>
    <p:sldId id="300" r:id="rId14"/>
    <p:sldId id="314" r:id="rId15"/>
    <p:sldId id="294" r:id="rId16"/>
    <p:sldId id="315" r:id="rId17"/>
    <p:sldId id="293" r:id="rId18"/>
    <p:sldId id="306" r:id="rId19"/>
    <p:sldId id="307" r:id="rId20"/>
    <p:sldId id="308" r:id="rId21"/>
    <p:sldId id="305" r:id="rId22"/>
    <p:sldId id="303" r:id="rId23"/>
    <p:sldId id="304" r:id="rId24"/>
    <p:sldId id="301" r:id="rId25"/>
    <p:sldId id="309" r:id="rId26"/>
    <p:sldId id="302" r:id="rId27"/>
    <p:sldId id="311" r:id="rId28"/>
    <p:sldId id="310" r:id="rId29"/>
    <p:sldId id="316" r:id="rId30"/>
    <p:sldId id="29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3960" autoAdjust="0"/>
  </p:normalViewPr>
  <p:slideViewPr>
    <p:cSldViewPr>
      <p:cViewPr>
        <p:scale>
          <a:sx n="42" d="100"/>
          <a:sy n="42" d="100"/>
        </p:scale>
        <p:origin x="-16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F54A2-D2F0-49DD-B7C4-3176F254224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CB08D-4B87-4B4C-955C-3E15DCF22D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3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kern="1200" dirty="0" smtClean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rPr>
              <a:t>Василий Нестеренко.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rPr>
              <a:t> Игумен земли русской.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B08D-4B87-4B4C-955C-3E15DCF22D8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A71DE-2C6F-4F41-95DA-FF8FB0A862D7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2ED2-1E49-483A-BB72-CACE5ED02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DBE1-A0D8-442A-B2A0-5229537B04C1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19542-3541-4D08-AA4A-106C797CC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C058F-D2B2-4F2A-8E71-4C065250F1E3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6358-235B-4252-8032-3BF78626E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0F41-9374-4C74-AD4A-689B5B4EBBC1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1B8F2-1131-4640-8BCC-DA991B617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92497-D7CD-44EF-B6D4-D353C54E6523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CBA2-76FA-4CC8-814A-611E3A24D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FC47D-907A-4A2C-BFB8-E9D903A68ED7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A529-5C58-4FBC-9B3B-2356E335C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A577D-DE57-433D-BE56-8007AEE7E362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A7EE6-003C-4E6E-9AEE-382C18DFF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167B-3B5A-4867-8F49-5ADE7E8B46B8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66C0F-E131-4221-9E8F-0893B156B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04A3B-0C23-46EA-B332-DAA7CF7EDDEA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CAB88-00CC-4CE3-81F6-7DA60BEFD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67F3-FD60-4C56-B39B-21359825765E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15DA7-E91A-40A1-99D1-FA147E132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AF24-9849-4681-AD04-FAC4AA5AAB97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7612C-5B26-4ED2-B3C8-FF412EBAB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0215F1-FBA9-4B22-B224-9CF4A650DF6A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FA417A-43DA-4F97-9584-B432D16BD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 spd="slow">
    <p:plus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61"/>
            <a:ext cx="9115440" cy="680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594835"/>
      </p:ext>
    </p:extLst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960"/>
            <a:ext cx="6624736" cy="64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257738"/>
      </p:ext>
    </p:extLst>
  </p:cSld>
  <p:clrMapOvr>
    <a:masterClrMapping/>
  </p:clrMapOvr>
  <p:transition spd="slow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12159" y="5565646"/>
            <a:ext cx="31582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Юность преподобного Сергия Радонежского. М.В. Нестеров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678"/>
          <a:stretch/>
        </p:blipFill>
        <p:spPr bwMode="auto">
          <a:xfrm>
            <a:off x="251520" y="159267"/>
            <a:ext cx="5760639" cy="61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Преп-ый Сергий\Картинки о Сергии\Сергей Ефошкин. Преподобный Сергий. Труды в пекарне.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104" y="509263"/>
            <a:ext cx="2285680" cy="328874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000504"/>
            <a:ext cx="2786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Сергей </a:t>
            </a:r>
            <a:r>
              <a:rPr lang="ru-RU" sz="2000" dirty="0" err="1" smtClean="0">
                <a:latin typeface="+mj-lt"/>
              </a:rPr>
              <a:t>Ефошкин</a:t>
            </a:r>
            <a:r>
              <a:rPr lang="ru-RU" sz="2000" dirty="0" smtClean="0">
                <a:latin typeface="+mj-lt"/>
              </a:rPr>
              <a:t>. Преподобный Сергий. Труды в пекарне.</a:t>
            </a:r>
            <a:endParaRPr lang="ru-RU" sz="2000" dirty="0">
              <a:latin typeface="+mj-lt"/>
            </a:endParaRPr>
          </a:p>
        </p:txBody>
      </p:sp>
      <p:pic>
        <p:nvPicPr>
          <p:cNvPr id="8195" name="Picture 3" descr="E:\Преп-ый Сергий\Картинки о Сергии\Сергей Ефошкин.Преподобный Сергий. За хворостом.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01218" y="509264"/>
            <a:ext cx="2345552" cy="33668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72198" y="4143380"/>
            <a:ext cx="2714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+mn-lt"/>
              </a:rPr>
              <a:t>Сергей </a:t>
            </a:r>
            <a:r>
              <a:rPr lang="ru-RU" sz="2000" dirty="0" err="1" smtClean="0">
                <a:latin typeface="+mn-lt"/>
              </a:rPr>
              <a:t>Ефошкин</a:t>
            </a:r>
            <a:r>
              <a:rPr lang="ru-RU" sz="2000" dirty="0" smtClean="0">
                <a:latin typeface="+mn-lt"/>
              </a:rPr>
              <a:t>. Преподобный Сергий. За хворостом.</a:t>
            </a:r>
            <a:endParaRPr lang="ru-RU" sz="2000" dirty="0">
              <a:latin typeface="+mn-lt"/>
            </a:endParaRPr>
          </a:p>
        </p:txBody>
      </p:sp>
      <p:pic>
        <p:nvPicPr>
          <p:cNvPr id="7" name="Picture 2" descr="E:\Преп-ый Сергий\Картинки о Сергии\Сергей Ефошкин.Преподобный Сергий. По воду.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22867" y="1052736"/>
            <a:ext cx="2705721" cy="386435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00364" y="5214950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Сергей </a:t>
            </a:r>
            <a:r>
              <a:rPr lang="ru-RU" sz="2000" dirty="0" err="1" smtClean="0">
                <a:latin typeface="+mj-lt"/>
              </a:rPr>
              <a:t>Ефошкин</a:t>
            </a:r>
            <a:r>
              <a:rPr lang="ru-RU" sz="2000" dirty="0" smtClean="0">
                <a:latin typeface="+mj-lt"/>
              </a:rPr>
              <a:t>.</a:t>
            </a:r>
          </a:p>
          <a:p>
            <a:pPr algn="ctr"/>
            <a:r>
              <a:rPr lang="ru-RU" sz="2000" dirty="0" smtClean="0">
                <a:latin typeface="+mj-lt"/>
              </a:rPr>
              <a:t>Преподобный Сергий. По воду.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8"/>
          <a:stretch/>
        </p:blipFill>
        <p:spPr bwMode="auto">
          <a:xfrm>
            <a:off x="755576" y="620688"/>
            <a:ext cx="7006771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824642"/>
      </p:ext>
    </p:extLst>
  </p:cSld>
  <p:clrMapOvr>
    <a:masterClrMapping/>
  </p:clrMapOvr>
  <p:transition spd="slow">
    <p:plu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264772"/>
      </p:ext>
    </p:extLst>
  </p:cSld>
  <p:clrMapOvr>
    <a:masterClrMapping/>
  </p:clrMapOvr>
  <p:transition spd="slow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20688"/>
            <a:ext cx="90487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880742"/>
      </p:ext>
    </p:extLst>
  </p:cSld>
  <p:clrMapOvr>
    <a:masterClrMapping/>
  </p:clrMapOvr>
  <p:transition spd="slow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7" y="260648"/>
            <a:ext cx="860048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027013"/>
      </p:ext>
    </p:extLst>
  </p:cSld>
  <p:clrMapOvr>
    <a:masterClrMapping/>
  </p:clrMapOvr>
  <p:transition spd="slow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574675"/>
            <a:ext cx="82010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96042"/>
      </p:ext>
    </p:extLst>
  </p:cSld>
  <p:clrMapOvr>
    <a:masterClrMapping/>
  </p:clrMapOvr>
  <p:transition spd="slow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33375"/>
            <a:ext cx="5438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47231"/>
      </p:ext>
    </p:extLst>
  </p:cSld>
  <p:clrMapOvr>
    <a:masterClrMapping/>
  </p:clrMapOvr>
  <p:transition spd="slow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4942897" cy="31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69" y="1992833"/>
            <a:ext cx="3660683" cy="486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530755"/>
      </p:ext>
    </p:extLst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88640"/>
            <a:ext cx="9127976" cy="655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916739"/>
      </p:ext>
    </p:extLst>
  </p:cSld>
  <p:clrMapOvr>
    <a:masterClrMapping/>
  </p:clrMapOvr>
  <p:transition spd="slow">
    <p:plu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3298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674930"/>
      </p:ext>
    </p:extLst>
  </p:cSld>
  <p:clrMapOvr>
    <a:masterClrMapping/>
  </p:clrMapOvr>
  <p:transition spd="slow"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7695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454131"/>
      </p:ext>
    </p:extLst>
  </p:cSld>
  <p:clrMapOvr>
    <a:masterClrMapping/>
  </p:clrMapOvr>
  <p:transition spd="slow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875"/>
            <a:ext cx="8712968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484980"/>
      </p:ext>
    </p:extLst>
  </p:cSld>
  <p:clrMapOvr>
    <a:masterClrMapping/>
  </p:clrMapOvr>
  <p:transition spd="slow"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791488"/>
      </p:ext>
    </p:extLst>
  </p:cSld>
  <p:clrMapOvr>
    <a:masterClrMapping/>
  </p:clrMapOvr>
  <p:transition spd="slow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7050"/>
            <a:ext cx="836290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6240"/>
      </p:ext>
    </p:extLst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032448" cy="650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505270"/>
      </p:ext>
    </p:extLst>
  </p:cSld>
  <p:clrMapOvr>
    <a:masterClrMapping/>
  </p:clrMapOvr>
  <p:transition spd="slow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8640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10605"/>
      </p:ext>
    </p:extLst>
  </p:cSld>
  <p:clrMapOvr>
    <a:masterClrMapping/>
  </p:clrMapOvr>
  <p:transition spd="slow"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96300" cy="60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655057"/>
      </p:ext>
    </p:extLst>
  </p:cSld>
  <p:clrMapOvr>
    <a:masterClrMapping/>
  </p:clrMapOvr>
  <p:transition spd="slow"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6895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18540"/>
      </p:ext>
    </p:extLst>
  </p:cSld>
  <p:clrMapOvr>
    <a:masterClrMapping/>
  </p:clrMapOvr>
  <p:transition spd="slow">
    <p:plu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825"/>
            <a:ext cx="8784976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679029"/>
      </p:ext>
    </p:extLst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73156"/>
      </p:ext>
    </p:extLst>
  </p:cSld>
  <p:clrMapOvr>
    <a:masterClrMapping/>
  </p:clrMapOvr>
  <p:transition spd="slow">
    <p:plu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520700"/>
            <a:ext cx="9525000" cy="79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831133"/>
      </p:ext>
    </p:extLst>
  </p:cSld>
  <p:clrMapOvr>
    <a:masterClrMapping/>
  </p:clrMapOvr>
  <p:transition spd="slow"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269" r="4473" b="4591"/>
          <a:stretch/>
        </p:blipFill>
        <p:spPr bwMode="auto">
          <a:xfrm>
            <a:off x="1835696" y="137044"/>
            <a:ext cx="5472608" cy="661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355344"/>
      </p:ext>
    </p:extLst>
  </p:cSld>
  <p:clrMapOvr>
    <a:masterClrMapping/>
  </p:clrMapOvr>
  <p:transition spd="slow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4071396" cy="393593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Сергий Радонежский- святой покровитель земли Русской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5373216"/>
            <a:ext cx="2163660" cy="265584"/>
          </a:xfrm>
        </p:spPr>
        <p:txBody>
          <a:bodyPr/>
          <a:lstStyle/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малы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956376" y="6500834"/>
            <a:ext cx="304800" cy="3048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8404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7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4282" y="142853"/>
            <a:ext cx="8715436" cy="642942"/>
          </a:xfrm>
          <a:prstGeom prst="rect">
            <a:avLst/>
          </a:prstGeom>
        </p:spPr>
      </p:pic>
      <p:pic>
        <p:nvPicPr>
          <p:cNvPr id="39941" name="Рисунок 4" descr="Ефошкин Сергей.  У колыбели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87832" y="1046146"/>
            <a:ext cx="2840731" cy="3668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79690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2060"/>
                </a:solidFill>
              </a:rPr>
              <a:t>Родители   преподобного. </a:t>
            </a:r>
            <a:endParaRPr lang="ru-RU" sz="4000" dirty="0"/>
          </a:p>
        </p:txBody>
      </p:sp>
      <p:pic>
        <p:nvPicPr>
          <p:cNvPr id="2049" name="Picture 1" descr="C:\Users\Элена\Desktop\Преп-ый Сергий\Картинки о Сергии\Св.прп. Кирилл и Мария. Роспись Вознесенского храма на Гродке (Павлов-Посад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1046146"/>
            <a:ext cx="3030606" cy="36069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4714884"/>
            <a:ext cx="364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+mn-lt"/>
              </a:rPr>
              <a:t>Св.прп</a:t>
            </a:r>
            <a:r>
              <a:rPr lang="ru-RU" sz="2000" dirty="0" smtClean="0">
                <a:latin typeface="+mn-lt"/>
              </a:rPr>
              <a:t>. Кирилл и Мария. Роспись Вознесенского храма на </a:t>
            </a:r>
            <a:r>
              <a:rPr lang="ru-RU" sz="2000" dirty="0" err="1" smtClean="0">
                <a:latin typeface="+mn-lt"/>
              </a:rPr>
              <a:t>Гродке</a:t>
            </a:r>
            <a:r>
              <a:rPr lang="ru-RU" sz="2000" dirty="0" smtClean="0">
                <a:latin typeface="+mn-lt"/>
              </a:rPr>
              <a:t> (Павлов-Посад)</a:t>
            </a:r>
            <a:endParaRPr lang="ru-RU" sz="20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929198"/>
            <a:ext cx="418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+mn-lt"/>
              </a:rPr>
              <a:t>«У колыбели». Сергей </a:t>
            </a:r>
            <a:r>
              <a:rPr lang="ru-RU" sz="2000" dirty="0" err="1" smtClean="0">
                <a:latin typeface="+mn-lt"/>
              </a:rPr>
              <a:t>Ефошкин</a:t>
            </a:r>
            <a:r>
              <a:rPr lang="ru-RU" sz="2000" dirty="0" smtClean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6" t="6515" r="2223" b="15601"/>
          <a:stretch/>
        </p:blipFill>
        <p:spPr bwMode="auto">
          <a:xfrm>
            <a:off x="1763688" y="116632"/>
            <a:ext cx="5256584" cy="667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836977"/>
      </p:ext>
    </p:extLst>
  </p:cSld>
  <p:clrMapOvr>
    <a:masterClrMapping/>
  </p:clrMapOvr>
  <p:transition spd="slow"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реп-ый Сергий\Картинки о Сергии\Видение отроку Варфоломею. Нестеров М.В.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359772"/>
            <a:ext cx="6840760" cy="52603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573325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n-lt"/>
              </a:rPr>
              <a:t>Видение отроку Варфоломею. Нестеров М.В.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3174"/>
            <a:ext cx="6900198" cy="64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86166"/>
      </p:ext>
    </p:extLst>
  </p:cSld>
  <p:clrMapOvr>
    <a:masterClrMapping/>
  </p:clrMapOvr>
  <p:transition spd="slow">
    <p:plus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926</TotalTime>
  <Words>82</Words>
  <Application>Microsoft Office PowerPoint</Application>
  <PresentationFormat>Экран (4:3)</PresentationFormat>
  <Paragraphs>13</Paragraphs>
  <Slides>30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Сергий Радонежский- святой покровитель земли Русской</vt:lpstr>
      <vt:lpstr>Родители   преподобного.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Игумен Земли Русской.</dc:title>
  <dc:creator>Элена</dc:creator>
  <cp:lastModifiedBy>Пользователь Windows</cp:lastModifiedBy>
  <cp:revision>98</cp:revision>
  <dcterms:created xsi:type="dcterms:W3CDTF">2014-04-24T15:07:35Z</dcterms:created>
  <dcterms:modified xsi:type="dcterms:W3CDTF">2022-11-07T18:44:54Z</dcterms:modified>
</cp:coreProperties>
</file>