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3" r:id="rId2"/>
    <p:sldId id="294" r:id="rId3"/>
    <p:sldId id="304" r:id="rId4"/>
    <p:sldId id="303" r:id="rId5"/>
    <p:sldId id="305" r:id="rId6"/>
    <p:sldId id="306" r:id="rId7"/>
    <p:sldId id="296" r:id="rId8"/>
    <p:sldId id="297" r:id="rId9"/>
    <p:sldId id="298" r:id="rId10"/>
    <p:sldId id="299" r:id="rId11"/>
    <p:sldId id="301" r:id="rId12"/>
    <p:sldId id="300" r:id="rId13"/>
    <p:sldId id="302" r:id="rId14"/>
    <p:sldId id="316" r:id="rId15"/>
    <p:sldId id="295" r:id="rId16"/>
    <p:sldId id="286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8" r:id="rId48"/>
    <p:sldId id="290" r:id="rId49"/>
    <p:sldId id="291" r:id="rId50"/>
    <p:sldId id="292" r:id="rId51"/>
    <p:sldId id="287" r:id="rId52"/>
    <p:sldId id="289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7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95B686-DE8D-401D-B46F-F3E56197498E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8169EA-3D2C-4CD7-8302-7A2C035509C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 Б В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8F1E9-9C95-4A78-8FD5-3E3FACF61B85}" type="parTrans" cxnId="{C9F2937B-AA35-481F-9533-D6DD2C662B52}">
      <dgm:prSet/>
      <dgm:spPr/>
      <dgm:t>
        <a:bodyPr/>
        <a:lstStyle/>
        <a:p>
          <a:endParaRPr lang="ru-RU"/>
        </a:p>
      </dgm:t>
    </dgm:pt>
    <dgm:pt modelId="{7D90F407-FA8D-4A8C-A0F2-4A7E8E68F264}" type="sibTrans" cxnId="{C9F2937B-AA35-481F-9533-D6DD2C662B52}">
      <dgm:prSet/>
      <dgm:spPr/>
      <dgm:t>
        <a:bodyPr/>
        <a:lstStyle/>
        <a:p>
          <a:endParaRPr lang="ru-RU"/>
        </a:p>
      </dgm:t>
    </dgm:pt>
    <dgm:pt modelId="{1182010D-15AA-48C9-A212-9786A5AA5BC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 К Л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649B2C-910C-47DB-8516-4D589098D7A4}" type="parTrans" cxnId="{DA0D7626-08AE-4B7D-949F-640B5BA9C970}">
      <dgm:prSet/>
      <dgm:spPr/>
      <dgm:t>
        <a:bodyPr/>
        <a:lstStyle/>
        <a:p>
          <a:endParaRPr lang="ru-RU"/>
        </a:p>
      </dgm:t>
    </dgm:pt>
    <dgm:pt modelId="{047BAE10-6E13-4605-A85C-D76A8665EB80}" type="sibTrans" cxnId="{DA0D7626-08AE-4B7D-949F-640B5BA9C970}">
      <dgm:prSet/>
      <dgm:spPr/>
      <dgm:t>
        <a:bodyPr/>
        <a:lstStyle/>
        <a:p>
          <a:endParaRPr lang="ru-RU"/>
        </a:p>
      </dgm:t>
    </dgm:pt>
    <dgm:pt modelId="{5A71E5AC-33C9-40B0-8F7B-2A12B4F21EF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 У Ф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EE292E-328C-48C1-824F-FE1294C24EB7}" type="parTrans" cxnId="{5FDF23C9-75CA-44B8-8606-354CD056E130}">
      <dgm:prSet/>
      <dgm:spPr/>
      <dgm:t>
        <a:bodyPr/>
        <a:lstStyle/>
        <a:p>
          <a:endParaRPr lang="ru-RU"/>
        </a:p>
      </dgm:t>
    </dgm:pt>
    <dgm:pt modelId="{BD16F77A-F0F0-4C9D-8ECC-53284BBDB799}" type="sibTrans" cxnId="{5FDF23C9-75CA-44B8-8606-354CD056E130}">
      <dgm:prSet/>
      <dgm:spPr/>
      <dgm:t>
        <a:bodyPr/>
        <a:lstStyle/>
        <a:p>
          <a:endParaRPr lang="ru-RU"/>
        </a:p>
      </dgm:t>
    </dgm:pt>
    <dgm:pt modelId="{DB2A6433-9BDD-4AFD-90FD-1A0F73F87AB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 Ц Ч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AE2D66-FFFB-4356-B931-979B012CB086}" type="parTrans" cxnId="{ED758731-E960-4931-96D0-358DE7FF1161}">
      <dgm:prSet/>
      <dgm:spPr/>
      <dgm:t>
        <a:bodyPr/>
        <a:lstStyle/>
        <a:p>
          <a:endParaRPr lang="ru-RU"/>
        </a:p>
      </dgm:t>
    </dgm:pt>
    <dgm:pt modelId="{456054B4-CE40-40C9-A906-77A033F1224F}" type="sibTrans" cxnId="{ED758731-E960-4931-96D0-358DE7FF1161}">
      <dgm:prSet/>
      <dgm:spPr/>
      <dgm:t>
        <a:bodyPr/>
        <a:lstStyle/>
        <a:p>
          <a:endParaRPr lang="ru-RU"/>
        </a:p>
      </dgm:t>
    </dgm:pt>
    <dgm:pt modelId="{465218E6-A49D-4BA4-B5D9-7645AC1EF42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 Н О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807DD7-727D-441C-A51E-F585084795E0}" type="parTrans" cxnId="{D80D0D89-C8C9-4311-B670-FE19A7A9803C}">
      <dgm:prSet/>
      <dgm:spPr/>
      <dgm:t>
        <a:bodyPr/>
        <a:lstStyle/>
        <a:p>
          <a:endParaRPr lang="ru-RU"/>
        </a:p>
      </dgm:t>
    </dgm:pt>
    <dgm:pt modelId="{5AF40BF3-FCE7-4EEE-8E4B-CD18B411AF38}" type="sibTrans" cxnId="{D80D0D89-C8C9-4311-B670-FE19A7A9803C}">
      <dgm:prSet/>
      <dgm:spPr/>
      <dgm:t>
        <a:bodyPr/>
        <a:lstStyle/>
        <a:p>
          <a:endParaRPr lang="ru-RU"/>
        </a:p>
      </dgm:t>
    </dgm:pt>
    <dgm:pt modelId="{49D9FD4D-9D4A-4530-AD3B-9A7E3C5A9E8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 Д Е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B42C33-C603-49BA-883F-212706C65E9D}" type="parTrans" cxnId="{88EF70D2-D5CA-4DB9-BEEC-E153478C1A31}">
      <dgm:prSet/>
      <dgm:spPr/>
      <dgm:t>
        <a:bodyPr/>
        <a:lstStyle/>
        <a:p>
          <a:endParaRPr lang="ru-RU"/>
        </a:p>
      </dgm:t>
    </dgm:pt>
    <dgm:pt modelId="{1EFCE3B8-351E-4645-B5B9-4165CA69087D}" type="sibTrans" cxnId="{88EF70D2-D5CA-4DB9-BEEC-E153478C1A31}">
      <dgm:prSet/>
      <dgm:spPr/>
      <dgm:t>
        <a:bodyPr/>
        <a:lstStyle/>
        <a:p>
          <a:endParaRPr lang="ru-RU"/>
        </a:p>
      </dgm:t>
    </dgm:pt>
    <dgm:pt modelId="{D8132050-A334-420D-B2B5-2FAFA9EFC21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 З И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910651-CD0C-404B-932C-9DEBED20D90F}" type="parTrans" cxnId="{5A3E7B84-93B5-48FB-8457-03AE6026E0FF}">
      <dgm:prSet/>
      <dgm:spPr/>
      <dgm:t>
        <a:bodyPr/>
        <a:lstStyle/>
        <a:p>
          <a:endParaRPr lang="ru-RU"/>
        </a:p>
      </dgm:t>
    </dgm:pt>
    <dgm:pt modelId="{004F2E36-3056-48C9-8F60-E30493AD993D}" type="sibTrans" cxnId="{5A3E7B84-93B5-48FB-8457-03AE6026E0FF}">
      <dgm:prSet/>
      <dgm:spPr/>
      <dgm:t>
        <a:bodyPr/>
        <a:lstStyle/>
        <a:p>
          <a:endParaRPr lang="ru-RU"/>
        </a:p>
      </dgm:t>
    </dgm:pt>
    <dgm:pt modelId="{671A7157-0524-44A6-BF41-FD731FA2265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 Р С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AEBA0B-C477-47A3-970D-1F30535AF226}" type="parTrans" cxnId="{788A0A50-E089-42C0-B802-DC02FE9DA58A}">
      <dgm:prSet/>
      <dgm:spPr/>
      <dgm:t>
        <a:bodyPr/>
        <a:lstStyle/>
        <a:p>
          <a:endParaRPr lang="ru-RU"/>
        </a:p>
      </dgm:t>
    </dgm:pt>
    <dgm:pt modelId="{C147CAC1-DB41-429B-A6E6-7D7E050A2535}" type="sibTrans" cxnId="{788A0A50-E089-42C0-B802-DC02FE9DA58A}">
      <dgm:prSet/>
      <dgm:spPr/>
      <dgm:t>
        <a:bodyPr/>
        <a:lstStyle/>
        <a:p>
          <a:endParaRPr lang="ru-RU"/>
        </a:p>
      </dgm:t>
    </dgm:pt>
    <dgm:pt modelId="{38BF1130-286A-4464-A202-54A20536987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 Щ ЪЫ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7676D8-F561-4083-8A66-9D6E83724051}" type="parTrans" cxnId="{09ED096A-07E6-4A43-86D9-DDFFC5C5A93A}">
      <dgm:prSet/>
      <dgm:spPr/>
      <dgm:t>
        <a:bodyPr/>
        <a:lstStyle/>
        <a:p>
          <a:endParaRPr lang="ru-RU"/>
        </a:p>
      </dgm:t>
    </dgm:pt>
    <dgm:pt modelId="{412DA883-7640-4CA2-A947-D862BB8FF1AF}" type="sibTrans" cxnId="{09ED096A-07E6-4A43-86D9-DDFFC5C5A93A}">
      <dgm:prSet/>
      <dgm:spPr/>
      <dgm:t>
        <a:bodyPr/>
        <a:lstStyle/>
        <a:p>
          <a:endParaRPr lang="ru-RU"/>
        </a:p>
      </dgm:t>
    </dgm:pt>
    <dgm:pt modelId="{1A91960D-3519-400D-8C0A-46E3935A7A79}" type="pres">
      <dgm:prSet presAssocID="{8695B686-DE8D-401D-B46F-F3E56197498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090226A-24A9-4511-94DD-C0AA99A608AB}" type="pres">
      <dgm:prSet presAssocID="{288169EA-3D2C-4CD7-8302-7A2C035509CD}" presName="compNode" presStyleCnt="0"/>
      <dgm:spPr/>
    </dgm:pt>
    <dgm:pt modelId="{4B129C7B-9279-47A7-B358-068DF043E6D8}" type="pres">
      <dgm:prSet presAssocID="{288169EA-3D2C-4CD7-8302-7A2C035509CD}" presName="dummyConnPt" presStyleCnt="0"/>
      <dgm:spPr/>
    </dgm:pt>
    <dgm:pt modelId="{40E0F917-307C-41C7-9818-33C6ACBC30AC}" type="pres">
      <dgm:prSet presAssocID="{288169EA-3D2C-4CD7-8302-7A2C035509C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FA0EA-C5FB-4532-9B3D-8629B9BA62A3}" type="pres">
      <dgm:prSet presAssocID="{7D90F407-FA8D-4A8C-A0F2-4A7E8E68F264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19EE2927-78DD-4C21-A5A8-DD7C3C36EB08}" type="pres">
      <dgm:prSet presAssocID="{1182010D-15AA-48C9-A212-9786A5AA5BC4}" presName="compNode" presStyleCnt="0"/>
      <dgm:spPr/>
    </dgm:pt>
    <dgm:pt modelId="{08E088B5-9BD2-4211-A4B9-027F4DA470C9}" type="pres">
      <dgm:prSet presAssocID="{1182010D-15AA-48C9-A212-9786A5AA5BC4}" presName="dummyConnPt" presStyleCnt="0"/>
      <dgm:spPr/>
    </dgm:pt>
    <dgm:pt modelId="{238AD3BD-26EE-4DC7-858F-8A21ABB264DB}" type="pres">
      <dgm:prSet presAssocID="{1182010D-15AA-48C9-A212-9786A5AA5BC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4C812-69AF-4DA5-AEE1-FCB515A64381}" type="pres">
      <dgm:prSet presAssocID="{047BAE10-6E13-4605-A85C-D76A8665EB80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C63ECBED-DD53-4288-A718-CE5DE3C63A3C}" type="pres">
      <dgm:prSet presAssocID="{5A71E5AC-33C9-40B0-8F7B-2A12B4F21EFC}" presName="compNode" presStyleCnt="0"/>
      <dgm:spPr/>
    </dgm:pt>
    <dgm:pt modelId="{811F3905-84A1-4ADF-9E0C-0CA62A756C4E}" type="pres">
      <dgm:prSet presAssocID="{5A71E5AC-33C9-40B0-8F7B-2A12B4F21EFC}" presName="dummyConnPt" presStyleCnt="0"/>
      <dgm:spPr/>
    </dgm:pt>
    <dgm:pt modelId="{2F8D6D53-A68B-44BB-8D71-9F9133E12EB9}" type="pres">
      <dgm:prSet presAssocID="{5A71E5AC-33C9-40B0-8F7B-2A12B4F21EF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812B7-A9DE-4D77-A264-D04A1D8C6D41}" type="pres">
      <dgm:prSet presAssocID="{BD16F77A-F0F0-4C9D-8ECC-53284BBDB799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0437F1A4-2370-4717-86EC-66B7B5F9DB43}" type="pres">
      <dgm:prSet presAssocID="{DB2A6433-9BDD-4AFD-90FD-1A0F73F87AB2}" presName="compNode" presStyleCnt="0"/>
      <dgm:spPr/>
    </dgm:pt>
    <dgm:pt modelId="{85E98A72-1F55-412E-BC14-1C73AE2992A1}" type="pres">
      <dgm:prSet presAssocID="{DB2A6433-9BDD-4AFD-90FD-1A0F73F87AB2}" presName="dummyConnPt" presStyleCnt="0"/>
      <dgm:spPr/>
    </dgm:pt>
    <dgm:pt modelId="{898A6A6C-365A-411B-8669-E79D7ACB99F1}" type="pres">
      <dgm:prSet presAssocID="{DB2A6433-9BDD-4AFD-90FD-1A0F73F87AB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5CBD0-DFB7-4AC9-BBEF-EB1EE50A45C9}" type="pres">
      <dgm:prSet presAssocID="{456054B4-CE40-40C9-A906-77A033F1224F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221439F9-C8D5-4E1D-850F-0AEE0E12261C}" type="pres">
      <dgm:prSet presAssocID="{465218E6-A49D-4BA4-B5D9-7645AC1EF428}" presName="compNode" presStyleCnt="0"/>
      <dgm:spPr/>
    </dgm:pt>
    <dgm:pt modelId="{F3E7D597-9C2E-42C6-AA81-F322F1F34E29}" type="pres">
      <dgm:prSet presAssocID="{465218E6-A49D-4BA4-B5D9-7645AC1EF428}" presName="dummyConnPt" presStyleCnt="0"/>
      <dgm:spPr/>
    </dgm:pt>
    <dgm:pt modelId="{DED2A383-AE07-4A08-8B9B-31ADFC66BE8F}" type="pres">
      <dgm:prSet presAssocID="{465218E6-A49D-4BA4-B5D9-7645AC1EF42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A4169-612A-47C2-BA2A-77412A3ABDFF}" type="pres">
      <dgm:prSet presAssocID="{5AF40BF3-FCE7-4EEE-8E4B-CD18B411AF38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19DAA837-B755-4BA2-ACBB-4FB1262AE0CA}" type="pres">
      <dgm:prSet presAssocID="{49D9FD4D-9D4A-4530-AD3B-9A7E3C5A9E89}" presName="compNode" presStyleCnt="0"/>
      <dgm:spPr/>
    </dgm:pt>
    <dgm:pt modelId="{E365F493-A7A2-4824-B396-87FA7BEA317D}" type="pres">
      <dgm:prSet presAssocID="{49D9FD4D-9D4A-4530-AD3B-9A7E3C5A9E89}" presName="dummyConnPt" presStyleCnt="0"/>
      <dgm:spPr/>
    </dgm:pt>
    <dgm:pt modelId="{9123595B-DA95-40BB-ABA6-F6772282D01C}" type="pres">
      <dgm:prSet presAssocID="{49D9FD4D-9D4A-4530-AD3B-9A7E3C5A9E8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855E6-6526-4373-8E96-6B529C37929C}" type="pres">
      <dgm:prSet presAssocID="{1EFCE3B8-351E-4645-B5B9-4165CA69087D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C916249E-DF46-45BA-85B1-1C9C69945886}" type="pres">
      <dgm:prSet presAssocID="{D8132050-A334-420D-B2B5-2FAFA9EFC214}" presName="compNode" presStyleCnt="0"/>
      <dgm:spPr/>
    </dgm:pt>
    <dgm:pt modelId="{B8907516-761D-4A7A-B74A-A33826E2C963}" type="pres">
      <dgm:prSet presAssocID="{D8132050-A334-420D-B2B5-2FAFA9EFC214}" presName="dummyConnPt" presStyleCnt="0"/>
      <dgm:spPr/>
    </dgm:pt>
    <dgm:pt modelId="{0038AAE4-8A60-4A7B-866B-684DFE3F8361}" type="pres">
      <dgm:prSet presAssocID="{D8132050-A334-420D-B2B5-2FAFA9EFC21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94078-2C4B-43D5-ABBC-AB14685D326E}" type="pres">
      <dgm:prSet presAssocID="{004F2E36-3056-48C9-8F60-E30493AD993D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216D0329-4A0D-4ACA-B486-62422E7A74ED}" type="pres">
      <dgm:prSet presAssocID="{671A7157-0524-44A6-BF41-FD731FA22657}" presName="compNode" presStyleCnt="0"/>
      <dgm:spPr/>
    </dgm:pt>
    <dgm:pt modelId="{2D795BB6-E280-4FE0-B3F2-588A3F3D6436}" type="pres">
      <dgm:prSet presAssocID="{671A7157-0524-44A6-BF41-FD731FA22657}" presName="dummyConnPt" presStyleCnt="0"/>
      <dgm:spPr/>
    </dgm:pt>
    <dgm:pt modelId="{64F2687F-FA84-4311-81CB-9443C50B89CA}" type="pres">
      <dgm:prSet presAssocID="{671A7157-0524-44A6-BF41-FD731FA2265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CF1F0-0C29-4CB8-A817-8777C7BE1F14}" type="pres">
      <dgm:prSet presAssocID="{C147CAC1-DB41-429B-A6E6-7D7E050A2535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BA04FCBE-C60F-4EC7-B368-99F8AC43C180}" type="pres">
      <dgm:prSet presAssocID="{38BF1130-286A-4464-A202-54A20536987B}" presName="compNode" presStyleCnt="0"/>
      <dgm:spPr/>
    </dgm:pt>
    <dgm:pt modelId="{29F6076E-4479-4F11-9489-BABABFE9E3AB}" type="pres">
      <dgm:prSet presAssocID="{38BF1130-286A-4464-A202-54A20536987B}" presName="dummyConnPt" presStyleCnt="0"/>
      <dgm:spPr/>
    </dgm:pt>
    <dgm:pt modelId="{6D2B44E1-ED9A-4284-B4F7-D7EAA954CCBD}" type="pres">
      <dgm:prSet presAssocID="{38BF1130-286A-4464-A202-54A20536987B}" presName="node" presStyleLbl="node1" presStyleIdx="8" presStyleCnt="9" custScaleY="127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54A056-A248-45FB-B78A-8E421D2569F8}" type="presOf" srcId="{671A7157-0524-44A6-BF41-FD731FA22657}" destId="{64F2687F-FA84-4311-81CB-9443C50B89CA}" srcOrd="0" destOrd="0" presId="urn:microsoft.com/office/officeart/2005/8/layout/bProcess4"/>
    <dgm:cxn modelId="{890466C7-5BDB-4A65-B9E9-EE6127E219AF}" type="presOf" srcId="{047BAE10-6E13-4605-A85C-D76A8665EB80}" destId="{C5D4C812-69AF-4DA5-AEE1-FCB515A64381}" srcOrd="0" destOrd="0" presId="urn:microsoft.com/office/officeart/2005/8/layout/bProcess4"/>
    <dgm:cxn modelId="{B4E5B1EA-4456-401F-B596-E71D79C97487}" type="presOf" srcId="{456054B4-CE40-40C9-A906-77A033F1224F}" destId="{4635CBD0-DFB7-4AC9-BBEF-EB1EE50A45C9}" srcOrd="0" destOrd="0" presId="urn:microsoft.com/office/officeart/2005/8/layout/bProcess4"/>
    <dgm:cxn modelId="{9B552AA1-1A3F-4619-A54B-8042884A75B0}" type="presOf" srcId="{465218E6-A49D-4BA4-B5D9-7645AC1EF428}" destId="{DED2A383-AE07-4A08-8B9B-31ADFC66BE8F}" srcOrd="0" destOrd="0" presId="urn:microsoft.com/office/officeart/2005/8/layout/bProcess4"/>
    <dgm:cxn modelId="{C9F2937B-AA35-481F-9533-D6DD2C662B52}" srcId="{8695B686-DE8D-401D-B46F-F3E56197498E}" destId="{288169EA-3D2C-4CD7-8302-7A2C035509CD}" srcOrd="0" destOrd="0" parTransId="{36C8F1E9-9C95-4A78-8FD5-3E3FACF61B85}" sibTransId="{7D90F407-FA8D-4A8C-A0F2-4A7E8E68F264}"/>
    <dgm:cxn modelId="{5D42C534-DEA2-4823-8336-2F5B36CB8DBA}" type="presOf" srcId="{BD16F77A-F0F0-4C9D-8ECC-53284BBDB799}" destId="{BF6812B7-A9DE-4D77-A264-D04A1D8C6D41}" srcOrd="0" destOrd="0" presId="urn:microsoft.com/office/officeart/2005/8/layout/bProcess4"/>
    <dgm:cxn modelId="{5FDF23C9-75CA-44B8-8606-354CD056E130}" srcId="{8695B686-DE8D-401D-B46F-F3E56197498E}" destId="{5A71E5AC-33C9-40B0-8F7B-2A12B4F21EFC}" srcOrd="2" destOrd="0" parTransId="{54EE292E-328C-48C1-824F-FE1294C24EB7}" sibTransId="{BD16F77A-F0F0-4C9D-8ECC-53284BBDB799}"/>
    <dgm:cxn modelId="{7BD934E6-2A34-4161-8AB4-BAB63580FE40}" type="presOf" srcId="{5A71E5AC-33C9-40B0-8F7B-2A12B4F21EFC}" destId="{2F8D6D53-A68B-44BB-8D71-9F9133E12EB9}" srcOrd="0" destOrd="0" presId="urn:microsoft.com/office/officeart/2005/8/layout/bProcess4"/>
    <dgm:cxn modelId="{2BB1886C-E003-43D3-A153-9DF22961F546}" type="presOf" srcId="{288169EA-3D2C-4CD7-8302-7A2C035509CD}" destId="{40E0F917-307C-41C7-9818-33C6ACBC30AC}" srcOrd="0" destOrd="0" presId="urn:microsoft.com/office/officeart/2005/8/layout/bProcess4"/>
    <dgm:cxn modelId="{85C7EC94-550E-47D6-8411-C541B94BD4CA}" type="presOf" srcId="{C147CAC1-DB41-429B-A6E6-7D7E050A2535}" destId="{783CF1F0-0C29-4CB8-A817-8777C7BE1F14}" srcOrd="0" destOrd="0" presId="urn:microsoft.com/office/officeart/2005/8/layout/bProcess4"/>
    <dgm:cxn modelId="{09C7CD74-62BE-4EA6-8257-E35D25F46328}" type="presOf" srcId="{5AF40BF3-FCE7-4EEE-8E4B-CD18B411AF38}" destId="{CEFA4169-612A-47C2-BA2A-77412A3ABDFF}" srcOrd="0" destOrd="0" presId="urn:microsoft.com/office/officeart/2005/8/layout/bProcess4"/>
    <dgm:cxn modelId="{A78D10EB-B580-4B13-8BB9-5A5637666EF1}" type="presOf" srcId="{7D90F407-FA8D-4A8C-A0F2-4A7E8E68F264}" destId="{753FA0EA-C5FB-4532-9B3D-8629B9BA62A3}" srcOrd="0" destOrd="0" presId="urn:microsoft.com/office/officeart/2005/8/layout/bProcess4"/>
    <dgm:cxn modelId="{5A3E7B84-93B5-48FB-8457-03AE6026E0FF}" srcId="{8695B686-DE8D-401D-B46F-F3E56197498E}" destId="{D8132050-A334-420D-B2B5-2FAFA9EFC214}" srcOrd="6" destOrd="0" parTransId="{92910651-CD0C-404B-932C-9DEBED20D90F}" sibTransId="{004F2E36-3056-48C9-8F60-E30493AD993D}"/>
    <dgm:cxn modelId="{DA0D7626-08AE-4B7D-949F-640B5BA9C970}" srcId="{8695B686-DE8D-401D-B46F-F3E56197498E}" destId="{1182010D-15AA-48C9-A212-9786A5AA5BC4}" srcOrd="1" destOrd="0" parTransId="{91649B2C-910C-47DB-8516-4D589098D7A4}" sibTransId="{047BAE10-6E13-4605-A85C-D76A8665EB80}"/>
    <dgm:cxn modelId="{88EF70D2-D5CA-4DB9-BEEC-E153478C1A31}" srcId="{8695B686-DE8D-401D-B46F-F3E56197498E}" destId="{49D9FD4D-9D4A-4530-AD3B-9A7E3C5A9E89}" srcOrd="5" destOrd="0" parTransId="{78B42C33-C603-49BA-883F-212706C65E9D}" sibTransId="{1EFCE3B8-351E-4645-B5B9-4165CA69087D}"/>
    <dgm:cxn modelId="{84C70037-CAD8-4689-93CB-CA6C806D1A31}" type="presOf" srcId="{49D9FD4D-9D4A-4530-AD3B-9A7E3C5A9E89}" destId="{9123595B-DA95-40BB-ABA6-F6772282D01C}" srcOrd="0" destOrd="0" presId="urn:microsoft.com/office/officeart/2005/8/layout/bProcess4"/>
    <dgm:cxn modelId="{4AED3E45-8110-4F79-8B3C-DA1905FFF70F}" type="presOf" srcId="{DB2A6433-9BDD-4AFD-90FD-1A0F73F87AB2}" destId="{898A6A6C-365A-411B-8669-E79D7ACB99F1}" srcOrd="0" destOrd="0" presId="urn:microsoft.com/office/officeart/2005/8/layout/bProcess4"/>
    <dgm:cxn modelId="{CD8FE8DB-29EA-4E61-9990-B92B6DBA0DED}" type="presOf" srcId="{1182010D-15AA-48C9-A212-9786A5AA5BC4}" destId="{238AD3BD-26EE-4DC7-858F-8A21ABB264DB}" srcOrd="0" destOrd="0" presId="urn:microsoft.com/office/officeart/2005/8/layout/bProcess4"/>
    <dgm:cxn modelId="{9452155C-4241-4044-A4E6-5FC232A2C7C9}" type="presOf" srcId="{38BF1130-286A-4464-A202-54A20536987B}" destId="{6D2B44E1-ED9A-4284-B4F7-D7EAA954CCBD}" srcOrd="0" destOrd="0" presId="urn:microsoft.com/office/officeart/2005/8/layout/bProcess4"/>
    <dgm:cxn modelId="{19A1389B-14E3-4B04-BF91-E944A19D8A5E}" type="presOf" srcId="{004F2E36-3056-48C9-8F60-E30493AD993D}" destId="{08194078-2C4B-43D5-ABBC-AB14685D326E}" srcOrd="0" destOrd="0" presId="urn:microsoft.com/office/officeart/2005/8/layout/bProcess4"/>
    <dgm:cxn modelId="{10EF9305-AFA6-483B-8DC5-2D3A740A1923}" type="presOf" srcId="{8695B686-DE8D-401D-B46F-F3E56197498E}" destId="{1A91960D-3519-400D-8C0A-46E3935A7A79}" srcOrd="0" destOrd="0" presId="urn:microsoft.com/office/officeart/2005/8/layout/bProcess4"/>
    <dgm:cxn modelId="{ED758731-E960-4931-96D0-358DE7FF1161}" srcId="{8695B686-DE8D-401D-B46F-F3E56197498E}" destId="{DB2A6433-9BDD-4AFD-90FD-1A0F73F87AB2}" srcOrd="3" destOrd="0" parTransId="{26AE2D66-FFFB-4356-B931-979B012CB086}" sibTransId="{456054B4-CE40-40C9-A906-77A033F1224F}"/>
    <dgm:cxn modelId="{788A0A50-E089-42C0-B802-DC02FE9DA58A}" srcId="{8695B686-DE8D-401D-B46F-F3E56197498E}" destId="{671A7157-0524-44A6-BF41-FD731FA22657}" srcOrd="7" destOrd="0" parTransId="{CAAEBA0B-C477-47A3-970D-1F30535AF226}" sibTransId="{C147CAC1-DB41-429B-A6E6-7D7E050A2535}"/>
    <dgm:cxn modelId="{B86C0624-1637-4529-9CC6-1BAE36BA2665}" type="presOf" srcId="{1EFCE3B8-351E-4645-B5B9-4165CA69087D}" destId="{3D0855E6-6526-4373-8E96-6B529C37929C}" srcOrd="0" destOrd="0" presId="urn:microsoft.com/office/officeart/2005/8/layout/bProcess4"/>
    <dgm:cxn modelId="{09ED096A-07E6-4A43-86D9-DDFFC5C5A93A}" srcId="{8695B686-DE8D-401D-B46F-F3E56197498E}" destId="{38BF1130-286A-4464-A202-54A20536987B}" srcOrd="8" destOrd="0" parTransId="{567676D8-F561-4083-8A66-9D6E83724051}" sibTransId="{412DA883-7640-4CA2-A947-D862BB8FF1AF}"/>
    <dgm:cxn modelId="{72654328-51A9-42C8-A790-C0C176174E70}" type="presOf" srcId="{D8132050-A334-420D-B2B5-2FAFA9EFC214}" destId="{0038AAE4-8A60-4A7B-866B-684DFE3F8361}" srcOrd="0" destOrd="0" presId="urn:microsoft.com/office/officeart/2005/8/layout/bProcess4"/>
    <dgm:cxn modelId="{D80D0D89-C8C9-4311-B670-FE19A7A9803C}" srcId="{8695B686-DE8D-401D-B46F-F3E56197498E}" destId="{465218E6-A49D-4BA4-B5D9-7645AC1EF428}" srcOrd="4" destOrd="0" parTransId="{00807DD7-727D-441C-A51E-F585084795E0}" sibTransId="{5AF40BF3-FCE7-4EEE-8E4B-CD18B411AF38}"/>
    <dgm:cxn modelId="{5FAE5F2C-CE8A-4E9C-92DA-F65C1194C162}" type="presParOf" srcId="{1A91960D-3519-400D-8C0A-46E3935A7A79}" destId="{1090226A-24A9-4511-94DD-C0AA99A608AB}" srcOrd="0" destOrd="0" presId="urn:microsoft.com/office/officeart/2005/8/layout/bProcess4"/>
    <dgm:cxn modelId="{58A86BF7-E8D4-42C4-BA49-4EEACFFB2499}" type="presParOf" srcId="{1090226A-24A9-4511-94DD-C0AA99A608AB}" destId="{4B129C7B-9279-47A7-B358-068DF043E6D8}" srcOrd="0" destOrd="0" presId="urn:microsoft.com/office/officeart/2005/8/layout/bProcess4"/>
    <dgm:cxn modelId="{79093435-F065-4A6F-A647-AF22544CCA8F}" type="presParOf" srcId="{1090226A-24A9-4511-94DD-C0AA99A608AB}" destId="{40E0F917-307C-41C7-9818-33C6ACBC30AC}" srcOrd="1" destOrd="0" presId="urn:microsoft.com/office/officeart/2005/8/layout/bProcess4"/>
    <dgm:cxn modelId="{9D5BA40C-2955-4213-A704-91774E7B11E5}" type="presParOf" srcId="{1A91960D-3519-400D-8C0A-46E3935A7A79}" destId="{753FA0EA-C5FB-4532-9B3D-8629B9BA62A3}" srcOrd="1" destOrd="0" presId="urn:microsoft.com/office/officeart/2005/8/layout/bProcess4"/>
    <dgm:cxn modelId="{AB7401F7-EBA2-4883-8FD5-1450001F5176}" type="presParOf" srcId="{1A91960D-3519-400D-8C0A-46E3935A7A79}" destId="{19EE2927-78DD-4C21-A5A8-DD7C3C36EB08}" srcOrd="2" destOrd="0" presId="urn:microsoft.com/office/officeart/2005/8/layout/bProcess4"/>
    <dgm:cxn modelId="{6132B327-E3C7-49E6-B7A7-0BCD86B5F1BB}" type="presParOf" srcId="{19EE2927-78DD-4C21-A5A8-DD7C3C36EB08}" destId="{08E088B5-9BD2-4211-A4B9-027F4DA470C9}" srcOrd="0" destOrd="0" presId="urn:microsoft.com/office/officeart/2005/8/layout/bProcess4"/>
    <dgm:cxn modelId="{D9CD51BD-A4BA-448D-B219-5474B6CCF3C2}" type="presParOf" srcId="{19EE2927-78DD-4C21-A5A8-DD7C3C36EB08}" destId="{238AD3BD-26EE-4DC7-858F-8A21ABB264DB}" srcOrd="1" destOrd="0" presId="urn:microsoft.com/office/officeart/2005/8/layout/bProcess4"/>
    <dgm:cxn modelId="{49007983-0BB6-4EF9-B81B-FD067F951507}" type="presParOf" srcId="{1A91960D-3519-400D-8C0A-46E3935A7A79}" destId="{C5D4C812-69AF-4DA5-AEE1-FCB515A64381}" srcOrd="3" destOrd="0" presId="urn:microsoft.com/office/officeart/2005/8/layout/bProcess4"/>
    <dgm:cxn modelId="{AFB7F7C9-80C0-4126-BF50-B417CE9BA29F}" type="presParOf" srcId="{1A91960D-3519-400D-8C0A-46E3935A7A79}" destId="{C63ECBED-DD53-4288-A718-CE5DE3C63A3C}" srcOrd="4" destOrd="0" presId="urn:microsoft.com/office/officeart/2005/8/layout/bProcess4"/>
    <dgm:cxn modelId="{D31FEBA3-4E06-40B3-9481-971B2342AC12}" type="presParOf" srcId="{C63ECBED-DD53-4288-A718-CE5DE3C63A3C}" destId="{811F3905-84A1-4ADF-9E0C-0CA62A756C4E}" srcOrd="0" destOrd="0" presId="urn:microsoft.com/office/officeart/2005/8/layout/bProcess4"/>
    <dgm:cxn modelId="{AB7BF86C-C82C-4C2E-A507-D28079DF06AB}" type="presParOf" srcId="{C63ECBED-DD53-4288-A718-CE5DE3C63A3C}" destId="{2F8D6D53-A68B-44BB-8D71-9F9133E12EB9}" srcOrd="1" destOrd="0" presId="urn:microsoft.com/office/officeart/2005/8/layout/bProcess4"/>
    <dgm:cxn modelId="{4CB1969A-0DF1-43A2-B185-FF0DDBAD243D}" type="presParOf" srcId="{1A91960D-3519-400D-8C0A-46E3935A7A79}" destId="{BF6812B7-A9DE-4D77-A264-D04A1D8C6D41}" srcOrd="5" destOrd="0" presId="urn:microsoft.com/office/officeart/2005/8/layout/bProcess4"/>
    <dgm:cxn modelId="{1366E4ED-4C71-49F7-B6CE-504D9F39E6F3}" type="presParOf" srcId="{1A91960D-3519-400D-8C0A-46E3935A7A79}" destId="{0437F1A4-2370-4717-86EC-66B7B5F9DB43}" srcOrd="6" destOrd="0" presId="urn:microsoft.com/office/officeart/2005/8/layout/bProcess4"/>
    <dgm:cxn modelId="{B095B310-5191-4B79-BCB5-482B05428DCF}" type="presParOf" srcId="{0437F1A4-2370-4717-86EC-66B7B5F9DB43}" destId="{85E98A72-1F55-412E-BC14-1C73AE2992A1}" srcOrd="0" destOrd="0" presId="urn:microsoft.com/office/officeart/2005/8/layout/bProcess4"/>
    <dgm:cxn modelId="{9B79D082-C417-4BDC-929A-8007B0E695B4}" type="presParOf" srcId="{0437F1A4-2370-4717-86EC-66B7B5F9DB43}" destId="{898A6A6C-365A-411B-8669-E79D7ACB99F1}" srcOrd="1" destOrd="0" presId="urn:microsoft.com/office/officeart/2005/8/layout/bProcess4"/>
    <dgm:cxn modelId="{59554A65-2A4E-486F-80F3-A1FC9842DB11}" type="presParOf" srcId="{1A91960D-3519-400D-8C0A-46E3935A7A79}" destId="{4635CBD0-DFB7-4AC9-BBEF-EB1EE50A45C9}" srcOrd="7" destOrd="0" presId="urn:microsoft.com/office/officeart/2005/8/layout/bProcess4"/>
    <dgm:cxn modelId="{6356F9BD-E396-4F4A-BA38-500C702546EA}" type="presParOf" srcId="{1A91960D-3519-400D-8C0A-46E3935A7A79}" destId="{221439F9-C8D5-4E1D-850F-0AEE0E12261C}" srcOrd="8" destOrd="0" presId="urn:microsoft.com/office/officeart/2005/8/layout/bProcess4"/>
    <dgm:cxn modelId="{B0F2D109-D373-4183-8FF6-A620246F6A38}" type="presParOf" srcId="{221439F9-C8D5-4E1D-850F-0AEE0E12261C}" destId="{F3E7D597-9C2E-42C6-AA81-F322F1F34E29}" srcOrd="0" destOrd="0" presId="urn:microsoft.com/office/officeart/2005/8/layout/bProcess4"/>
    <dgm:cxn modelId="{36630143-9FEE-4518-88FD-1240678B9659}" type="presParOf" srcId="{221439F9-C8D5-4E1D-850F-0AEE0E12261C}" destId="{DED2A383-AE07-4A08-8B9B-31ADFC66BE8F}" srcOrd="1" destOrd="0" presId="urn:microsoft.com/office/officeart/2005/8/layout/bProcess4"/>
    <dgm:cxn modelId="{24474697-5049-49A1-AF31-5C6C93110ADB}" type="presParOf" srcId="{1A91960D-3519-400D-8C0A-46E3935A7A79}" destId="{CEFA4169-612A-47C2-BA2A-77412A3ABDFF}" srcOrd="9" destOrd="0" presId="urn:microsoft.com/office/officeart/2005/8/layout/bProcess4"/>
    <dgm:cxn modelId="{EF1DE852-A4B0-4593-9B95-20004F99AE0B}" type="presParOf" srcId="{1A91960D-3519-400D-8C0A-46E3935A7A79}" destId="{19DAA837-B755-4BA2-ACBB-4FB1262AE0CA}" srcOrd="10" destOrd="0" presId="urn:microsoft.com/office/officeart/2005/8/layout/bProcess4"/>
    <dgm:cxn modelId="{9EFB00B7-C927-4F6B-B0A3-32DB09088187}" type="presParOf" srcId="{19DAA837-B755-4BA2-ACBB-4FB1262AE0CA}" destId="{E365F493-A7A2-4824-B396-87FA7BEA317D}" srcOrd="0" destOrd="0" presId="urn:microsoft.com/office/officeart/2005/8/layout/bProcess4"/>
    <dgm:cxn modelId="{A5964740-9254-44DC-9138-85B637D0A223}" type="presParOf" srcId="{19DAA837-B755-4BA2-ACBB-4FB1262AE0CA}" destId="{9123595B-DA95-40BB-ABA6-F6772282D01C}" srcOrd="1" destOrd="0" presId="urn:microsoft.com/office/officeart/2005/8/layout/bProcess4"/>
    <dgm:cxn modelId="{834690C3-BE84-4699-BDF9-833250ABDE44}" type="presParOf" srcId="{1A91960D-3519-400D-8C0A-46E3935A7A79}" destId="{3D0855E6-6526-4373-8E96-6B529C37929C}" srcOrd="11" destOrd="0" presId="urn:microsoft.com/office/officeart/2005/8/layout/bProcess4"/>
    <dgm:cxn modelId="{88D78CA3-06BA-4C2D-8211-94254DE25426}" type="presParOf" srcId="{1A91960D-3519-400D-8C0A-46E3935A7A79}" destId="{C916249E-DF46-45BA-85B1-1C9C69945886}" srcOrd="12" destOrd="0" presId="urn:microsoft.com/office/officeart/2005/8/layout/bProcess4"/>
    <dgm:cxn modelId="{9BE2D4F5-05EB-4780-9748-731D062176B0}" type="presParOf" srcId="{C916249E-DF46-45BA-85B1-1C9C69945886}" destId="{B8907516-761D-4A7A-B74A-A33826E2C963}" srcOrd="0" destOrd="0" presId="urn:microsoft.com/office/officeart/2005/8/layout/bProcess4"/>
    <dgm:cxn modelId="{24EFAA1E-753E-4BC5-9675-5AAE771FADBF}" type="presParOf" srcId="{C916249E-DF46-45BA-85B1-1C9C69945886}" destId="{0038AAE4-8A60-4A7B-866B-684DFE3F8361}" srcOrd="1" destOrd="0" presId="urn:microsoft.com/office/officeart/2005/8/layout/bProcess4"/>
    <dgm:cxn modelId="{44F00D68-1313-4785-85AE-07E6209360AF}" type="presParOf" srcId="{1A91960D-3519-400D-8C0A-46E3935A7A79}" destId="{08194078-2C4B-43D5-ABBC-AB14685D326E}" srcOrd="13" destOrd="0" presId="urn:microsoft.com/office/officeart/2005/8/layout/bProcess4"/>
    <dgm:cxn modelId="{0436836F-BBFD-47FA-BE95-CEAF8C7E8F44}" type="presParOf" srcId="{1A91960D-3519-400D-8C0A-46E3935A7A79}" destId="{216D0329-4A0D-4ACA-B486-62422E7A74ED}" srcOrd="14" destOrd="0" presId="urn:microsoft.com/office/officeart/2005/8/layout/bProcess4"/>
    <dgm:cxn modelId="{DD3AF50E-0236-4E6F-8C02-812FA7428D8B}" type="presParOf" srcId="{216D0329-4A0D-4ACA-B486-62422E7A74ED}" destId="{2D795BB6-E280-4FE0-B3F2-588A3F3D6436}" srcOrd="0" destOrd="0" presId="urn:microsoft.com/office/officeart/2005/8/layout/bProcess4"/>
    <dgm:cxn modelId="{A2714DFB-E095-427A-BA20-73AFE8ADEF08}" type="presParOf" srcId="{216D0329-4A0D-4ACA-B486-62422E7A74ED}" destId="{64F2687F-FA84-4311-81CB-9443C50B89CA}" srcOrd="1" destOrd="0" presId="urn:microsoft.com/office/officeart/2005/8/layout/bProcess4"/>
    <dgm:cxn modelId="{CED61799-D68A-4CC4-A35F-D80C04E32C9C}" type="presParOf" srcId="{1A91960D-3519-400D-8C0A-46E3935A7A79}" destId="{783CF1F0-0C29-4CB8-A817-8777C7BE1F14}" srcOrd="15" destOrd="0" presId="urn:microsoft.com/office/officeart/2005/8/layout/bProcess4"/>
    <dgm:cxn modelId="{6E5CE1D0-0EE6-4E57-A9D7-C7E2C1486979}" type="presParOf" srcId="{1A91960D-3519-400D-8C0A-46E3935A7A79}" destId="{BA04FCBE-C60F-4EC7-B368-99F8AC43C180}" srcOrd="16" destOrd="0" presId="urn:microsoft.com/office/officeart/2005/8/layout/bProcess4"/>
    <dgm:cxn modelId="{56ACA29C-A0F8-46DA-9D24-73C041BADC63}" type="presParOf" srcId="{BA04FCBE-C60F-4EC7-B368-99F8AC43C180}" destId="{29F6076E-4479-4F11-9489-BABABFE9E3AB}" srcOrd="0" destOrd="0" presId="urn:microsoft.com/office/officeart/2005/8/layout/bProcess4"/>
    <dgm:cxn modelId="{EF4B220A-C0FE-4F78-B9D5-185EFDF23647}" type="presParOf" srcId="{BA04FCBE-C60F-4EC7-B368-99F8AC43C180}" destId="{6D2B44E1-ED9A-4284-B4F7-D7EAA954CCB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95B686-DE8D-401D-B46F-F3E56197498E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8169EA-3D2C-4CD7-8302-7A2C035509C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 Б В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8F1E9-9C95-4A78-8FD5-3E3FACF61B85}" type="parTrans" cxnId="{C9F2937B-AA35-481F-9533-D6DD2C662B52}">
      <dgm:prSet/>
      <dgm:spPr/>
      <dgm:t>
        <a:bodyPr/>
        <a:lstStyle/>
        <a:p>
          <a:endParaRPr lang="ru-RU"/>
        </a:p>
      </dgm:t>
    </dgm:pt>
    <dgm:pt modelId="{7D90F407-FA8D-4A8C-A0F2-4A7E8E68F264}" type="sibTrans" cxnId="{C9F2937B-AA35-481F-9533-D6DD2C662B52}">
      <dgm:prSet/>
      <dgm:spPr/>
      <dgm:t>
        <a:bodyPr/>
        <a:lstStyle/>
        <a:p>
          <a:endParaRPr lang="ru-RU"/>
        </a:p>
      </dgm:t>
    </dgm:pt>
    <dgm:pt modelId="{1182010D-15AA-48C9-A212-9786A5AA5BC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 К Л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649B2C-910C-47DB-8516-4D589098D7A4}" type="parTrans" cxnId="{DA0D7626-08AE-4B7D-949F-640B5BA9C970}">
      <dgm:prSet/>
      <dgm:spPr/>
      <dgm:t>
        <a:bodyPr/>
        <a:lstStyle/>
        <a:p>
          <a:endParaRPr lang="ru-RU"/>
        </a:p>
      </dgm:t>
    </dgm:pt>
    <dgm:pt modelId="{047BAE10-6E13-4605-A85C-D76A8665EB80}" type="sibTrans" cxnId="{DA0D7626-08AE-4B7D-949F-640B5BA9C970}">
      <dgm:prSet/>
      <dgm:spPr/>
      <dgm:t>
        <a:bodyPr/>
        <a:lstStyle/>
        <a:p>
          <a:endParaRPr lang="ru-RU"/>
        </a:p>
      </dgm:t>
    </dgm:pt>
    <dgm:pt modelId="{5A71E5AC-33C9-40B0-8F7B-2A12B4F21EF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 У Ф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EE292E-328C-48C1-824F-FE1294C24EB7}" type="parTrans" cxnId="{5FDF23C9-75CA-44B8-8606-354CD056E130}">
      <dgm:prSet/>
      <dgm:spPr/>
      <dgm:t>
        <a:bodyPr/>
        <a:lstStyle/>
        <a:p>
          <a:endParaRPr lang="ru-RU"/>
        </a:p>
      </dgm:t>
    </dgm:pt>
    <dgm:pt modelId="{BD16F77A-F0F0-4C9D-8ECC-53284BBDB799}" type="sibTrans" cxnId="{5FDF23C9-75CA-44B8-8606-354CD056E130}">
      <dgm:prSet/>
      <dgm:spPr/>
      <dgm:t>
        <a:bodyPr/>
        <a:lstStyle/>
        <a:p>
          <a:endParaRPr lang="ru-RU"/>
        </a:p>
      </dgm:t>
    </dgm:pt>
    <dgm:pt modelId="{DB2A6433-9BDD-4AFD-90FD-1A0F73F87AB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 Ц Ч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AE2D66-FFFB-4356-B931-979B012CB086}" type="parTrans" cxnId="{ED758731-E960-4931-96D0-358DE7FF1161}">
      <dgm:prSet/>
      <dgm:spPr/>
      <dgm:t>
        <a:bodyPr/>
        <a:lstStyle/>
        <a:p>
          <a:endParaRPr lang="ru-RU"/>
        </a:p>
      </dgm:t>
    </dgm:pt>
    <dgm:pt modelId="{456054B4-CE40-40C9-A906-77A033F1224F}" type="sibTrans" cxnId="{ED758731-E960-4931-96D0-358DE7FF1161}">
      <dgm:prSet/>
      <dgm:spPr/>
      <dgm:t>
        <a:bodyPr/>
        <a:lstStyle/>
        <a:p>
          <a:endParaRPr lang="ru-RU"/>
        </a:p>
      </dgm:t>
    </dgm:pt>
    <dgm:pt modelId="{465218E6-A49D-4BA4-B5D9-7645AC1EF42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 Н О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807DD7-727D-441C-A51E-F585084795E0}" type="parTrans" cxnId="{D80D0D89-C8C9-4311-B670-FE19A7A9803C}">
      <dgm:prSet/>
      <dgm:spPr/>
      <dgm:t>
        <a:bodyPr/>
        <a:lstStyle/>
        <a:p>
          <a:endParaRPr lang="ru-RU"/>
        </a:p>
      </dgm:t>
    </dgm:pt>
    <dgm:pt modelId="{5AF40BF3-FCE7-4EEE-8E4B-CD18B411AF38}" type="sibTrans" cxnId="{D80D0D89-C8C9-4311-B670-FE19A7A9803C}">
      <dgm:prSet/>
      <dgm:spPr/>
      <dgm:t>
        <a:bodyPr/>
        <a:lstStyle/>
        <a:p>
          <a:endParaRPr lang="ru-RU"/>
        </a:p>
      </dgm:t>
    </dgm:pt>
    <dgm:pt modelId="{49D9FD4D-9D4A-4530-AD3B-9A7E3C5A9E8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 Д Е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B42C33-C603-49BA-883F-212706C65E9D}" type="parTrans" cxnId="{88EF70D2-D5CA-4DB9-BEEC-E153478C1A31}">
      <dgm:prSet/>
      <dgm:spPr/>
      <dgm:t>
        <a:bodyPr/>
        <a:lstStyle/>
        <a:p>
          <a:endParaRPr lang="ru-RU"/>
        </a:p>
      </dgm:t>
    </dgm:pt>
    <dgm:pt modelId="{1EFCE3B8-351E-4645-B5B9-4165CA69087D}" type="sibTrans" cxnId="{88EF70D2-D5CA-4DB9-BEEC-E153478C1A31}">
      <dgm:prSet/>
      <dgm:spPr/>
      <dgm:t>
        <a:bodyPr/>
        <a:lstStyle/>
        <a:p>
          <a:endParaRPr lang="ru-RU"/>
        </a:p>
      </dgm:t>
    </dgm:pt>
    <dgm:pt modelId="{D8132050-A334-420D-B2B5-2FAFA9EFC21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 З И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910651-CD0C-404B-932C-9DEBED20D90F}" type="parTrans" cxnId="{5A3E7B84-93B5-48FB-8457-03AE6026E0FF}">
      <dgm:prSet/>
      <dgm:spPr/>
      <dgm:t>
        <a:bodyPr/>
        <a:lstStyle/>
        <a:p>
          <a:endParaRPr lang="ru-RU"/>
        </a:p>
      </dgm:t>
    </dgm:pt>
    <dgm:pt modelId="{004F2E36-3056-48C9-8F60-E30493AD993D}" type="sibTrans" cxnId="{5A3E7B84-93B5-48FB-8457-03AE6026E0FF}">
      <dgm:prSet/>
      <dgm:spPr/>
      <dgm:t>
        <a:bodyPr/>
        <a:lstStyle/>
        <a:p>
          <a:endParaRPr lang="ru-RU"/>
        </a:p>
      </dgm:t>
    </dgm:pt>
    <dgm:pt modelId="{671A7157-0524-44A6-BF41-FD731FA2265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 Р С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AEBA0B-C477-47A3-970D-1F30535AF226}" type="parTrans" cxnId="{788A0A50-E089-42C0-B802-DC02FE9DA58A}">
      <dgm:prSet/>
      <dgm:spPr/>
      <dgm:t>
        <a:bodyPr/>
        <a:lstStyle/>
        <a:p>
          <a:endParaRPr lang="ru-RU"/>
        </a:p>
      </dgm:t>
    </dgm:pt>
    <dgm:pt modelId="{C147CAC1-DB41-429B-A6E6-7D7E050A2535}" type="sibTrans" cxnId="{788A0A50-E089-42C0-B802-DC02FE9DA58A}">
      <dgm:prSet/>
      <dgm:spPr/>
      <dgm:t>
        <a:bodyPr/>
        <a:lstStyle/>
        <a:p>
          <a:endParaRPr lang="ru-RU"/>
        </a:p>
      </dgm:t>
    </dgm:pt>
    <dgm:pt modelId="{38BF1130-286A-4464-A202-54A20536987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 Щ ЪЫ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7676D8-F561-4083-8A66-9D6E83724051}" type="parTrans" cxnId="{09ED096A-07E6-4A43-86D9-DDFFC5C5A93A}">
      <dgm:prSet/>
      <dgm:spPr/>
      <dgm:t>
        <a:bodyPr/>
        <a:lstStyle/>
        <a:p>
          <a:endParaRPr lang="ru-RU"/>
        </a:p>
      </dgm:t>
    </dgm:pt>
    <dgm:pt modelId="{412DA883-7640-4CA2-A947-D862BB8FF1AF}" type="sibTrans" cxnId="{09ED096A-07E6-4A43-86D9-DDFFC5C5A93A}">
      <dgm:prSet/>
      <dgm:spPr/>
      <dgm:t>
        <a:bodyPr/>
        <a:lstStyle/>
        <a:p>
          <a:endParaRPr lang="ru-RU"/>
        </a:p>
      </dgm:t>
    </dgm:pt>
    <dgm:pt modelId="{1A91960D-3519-400D-8C0A-46E3935A7A79}" type="pres">
      <dgm:prSet presAssocID="{8695B686-DE8D-401D-B46F-F3E56197498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090226A-24A9-4511-94DD-C0AA99A608AB}" type="pres">
      <dgm:prSet presAssocID="{288169EA-3D2C-4CD7-8302-7A2C035509CD}" presName="compNode" presStyleCnt="0"/>
      <dgm:spPr/>
    </dgm:pt>
    <dgm:pt modelId="{4B129C7B-9279-47A7-B358-068DF043E6D8}" type="pres">
      <dgm:prSet presAssocID="{288169EA-3D2C-4CD7-8302-7A2C035509CD}" presName="dummyConnPt" presStyleCnt="0"/>
      <dgm:spPr/>
    </dgm:pt>
    <dgm:pt modelId="{40E0F917-307C-41C7-9818-33C6ACBC30AC}" type="pres">
      <dgm:prSet presAssocID="{288169EA-3D2C-4CD7-8302-7A2C035509C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FA0EA-C5FB-4532-9B3D-8629B9BA62A3}" type="pres">
      <dgm:prSet presAssocID="{7D90F407-FA8D-4A8C-A0F2-4A7E8E68F264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19EE2927-78DD-4C21-A5A8-DD7C3C36EB08}" type="pres">
      <dgm:prSet presAssocID="{1182010D-15AA-48C9-A212-9786A5AA5BC4}" presName="compNode" presStyleCnt="0"/>
      <dgm:spPr/>
    </dgm:pt>
    <dgm:pt modelId="{08E088B5-9BD2-4211-A4B9-027F4DA470C9}" type="pres">
      <dgm:prSet presAssocID="{1182010D-15AA-48C9-A212-9786A5AA5BC4}" presName="dummyConnPt" presStyleCnt="0"/>
      <dgm:spPr/>
    </dgm:pt>
    <dgm:pt modelId="{238AD3BD-26EE-4DC7-858F-8A21ABB264DB}" type="pres">
      <dgm:prSet presAssocID="{1182010D-15AA-48C9-A212-9786A5AA5BC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4C812-69AF-4DA5-AEE1-FCB515A64381}" type="pres">
      <dgm:prSet presAssocID="{047BAE10-6E13-4605-A85C-D76A8665EB80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C63ECBED-DD53-4288-A718-CE5DE3C63A3C}" type="pres">
      <dgm:prSet presAssocID="{5A71E5AC-33C9-40B0-8F7B-2A12B4F21EFC}" presName="compNode" presStyleCnt="0"/>
      <dgm:spPr/>
    </dgm:pt>
    <dgm:pt modelId="{811F3905-84A1-4ADF-9E0C-0CA62A756C4E}" type="pres">
      <dgm:prSet presAssocID="{5A71E5AC-33C9-40B0-8F7B-2A12B4F21EFC}" presName="dummyConnPt" presStyleCnt="0"/>
      <dgm:spPr/>
    </dgm:pt>
    <dgm:pt modelId="{2F8D6D53-A68B-44BB-8D71-9F9133E12EB9}" type="pres">
      <dgm:prSet presAssocID="{5A71E5AC-33C9-40B0-8F7B-2A12B4F21EF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812B7-A9DE-4D77-A264-D04A1D8C6D41}" type="pres">
      <dgm:prSet presAssocID="{BD16F77A-F0F0-4C9D-8ECC-53284BBDB799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0437F1A4-2370-4717-86EC-66B7B5F9DB43}" type="pres">
      <dgm:prSet presAssocID="{DB2A6433-9BDD-4AFD-90FD-1A0F73F87AB2}" presName="compNode" presStyleCnt="0"/>
      <dgm:spPr/>
    </dgm:pt>
    <dgm:pt modelId="{85E98A72-1F55-412E-BC14-1C73AE2992A1}" type="pres">
      <dgm:prSet presAssocID="{DB2A6433-9BDD-4AFD-90FD-1A0F73F87AB2}" presName="dummyConnPt" presStyleCnt="0"/>
      <dgm:spPr/>
    </dgm:pt>
    <dgm:pt modelId="{898A6A6C-365A-411B-8669-E79D7ACB99F1}" type="pres">
      <dgm:prSet presAssocID="{DB2A6433-9BDD-4AFD-90FD-1A0F73F87AB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5CBD0-DFB7-4AC9-BBEF-EB1EE50A45C9}" type="pres">
      <dgm:prSet presAssocID="{456054B4-CE40-40C9-A906-77A033F1224F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221439F9-C8D5-4E1D-850F-0AEE0E12261C}" type="pres">
      <dgm:prSet presAssocID="{465218E6-A49D-4BA4-B5D9-7645AC1EF428}" presName="compNode" presStyleCnt="0"/>
      <dgm:spPr/>
    </dgm:pt>
    <dgm:pt modelId="{F3E7D597-9C2E-42C6-AA81-F322F1F34E29}" type="pres">
      <dgm:prSet presAssocID="{465218E6-A49D-4BA4-B5D9-7645AC1EF428}" presName="dummyConnPt" presStyleCnt="0"/>
      <dgm:spPr/>
    </dgm:pt>
    <dgm:pt modelId="{DED2A383-AE07-4A08-8B9B-31ADFC66BE8F}" type="pres">
      <dgm:prSet presAssocID="{465218E6-A49D-4BA4-B5D9-7645AC1EF42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A4169-612A-47C2-BA2A-77412A3ABDFF}" type="pres">
      <dgm:prSet presAssocID="{5AF40BF3-FCE7-4EEE-8E4B-CD18B411AF38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19DAA837-B755-4BA2-ACBB-4FB1262AE0CA}" type="pres">
      <dgm:prSet presAssocID="{49D9FD4D-9D4A-4530-AD3B-9A7E3C5A9E89}" presName="compNode" presStyleCnt="0"/>
      <dgm:spPr/>
    </dgm:pt>
    <dgm:pt modelId="{E365F493-A7A2-4824-B396-87FA7BEA317D}" type="pres">
      <dgm:prSet presAssocID="{49D9FD4D-9D4A-4530-AD3B-9A7E3C5A9E89}" presName="dummyConnPt" presStyleCnt="0"/>
      <dgm:spPr/>
    </dgm:pt>
    <dgm:pt modelId="{9123595B-DA95-40BB-ABA6-F6772282D01C}" type="pres">
      <dgm:prSet presAssocID="{49D9FD4D-9D4A-4530-AD3B-9A7E3C5A9E8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855E6-6526-4373-8E96-6B529C37929C}" type="pres">
      <dgm:prSet presAssocID="{1EFCE3B8-351E-4645-B5B9-4165CA69087D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C916249E-DF46-45BA-85B1-1C9C69945886}" type="pres">
      <dgm:prSet presAssocID="{D8132050-A334-420D-B2B5-2FAFA9EFC214}" presName="compNode" presStyleCnt="0"/>
      <dgm:spPr/>
    </dgm:pt>
    <dgm:pt modelId="{B8907516-761D-4A7A-B74A-A33826E2C963}" type="pres">
      <dgm:prSet presAssocID="{D8132050-A334-420D-B2B5-2FAFA9EFC214}" presName="dummyConnPt" presStyleCnt="0"/>
      <dgm:spPr/>
    </dgm:pt>
    <dgm:pt modelId="{0038AAE4-8A60-4A7B-866B-684DFE3F8361}" type="pres">
      <dgm:prSet presAssocID="{D8132050-A334-420D-B2B5-2FAFA9EFC21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94078-2C4B-43D5-ABBC-AB14685D326E}" type="pres">
      <dgm:prSet presAssocID="{004F2E36-3056-48C9-8F60-E30493AD993D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216D0329-4A0D-4ACA-B486-62422E7A74ED}" type="pres">
      <dgm:prSet presAssocID="{671A7157-0524-44A6-BF41-FD731FA22657}" presName="compNode" presStyleCnt="0"/>
      <dgm:spPr/>
    </dgm:pt>
    <dgm:pt modelId="{2D795BB6-E280-4FE0-B3F2-588A3F3D6436}" type="pres">
      <dgm:prSet presAssocID="{671A7157-0524-44A6-BF41-FD731FA22657}" presName="dummyConnPt" presStyleCnt="0"/>
      <dgm:spPr/>
    </dgm:pt>
    <dgm:pt modelId="{64F2687F-FA84-4311-81CB-9443C50B89CA}" type="pres">
      <dgm:prSet presAssocID="{671A7157-0524-44A6-BF41-FD731FA2265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CF1F0-0C29-4CB8-A817-8777C7BE1F14}" type="pres">
      <dgm:prSet presAssocID="{C147CAC1-DB41-429B-A6E6-7D7E050A2535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BA04FCBE-C60F-4EC7-B368-99F8AC43C180}" type="pres">
      <dgm:prSet presAssocID="{38BF1130-286A-4464-A202-54A20536987B}" presName="compNode" presStyleCnt="0"/>
      <dgm:spPr/>
    </dgm:pt>
    <dgm:pt modelId="{29F6076E-4479-4F11-9489-BABABFE9E3AB}" type="pres">
      <dgm:prSet presAssocID="{38BF1130-286A-4464-A202-54A20536987B}" presName="dummyConnPt" presStyleCnt="0"/>
      <dgm:spPr/>
    </dgm:pt>
    <dgm:pt modelId="{6D2B44E1-ED9A-4284-B4F7-D7EAA954CCBD}" type="pres">
      <dgm:prSet presAssocID="{38BF1130-286A-4464-A202-54A20536987B}" presName="node" presStyleLbl="node1" presStyleIdx="8" presStyleCnt="9" custScaleY="127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0D0D89-C8C9-4311-B670-FE19A7A9803C}" srcId="{8695B686-DE8D-401D-B46F-F3E56197498E}" destId="{465218E6-A49D-4BA4-B5D9-7645AC1EF428}" srcOrd="4" destOrd="0" parTransId="{00807DD7-727D-441C-A51E-F585084795E0}" sibTransId="{5AF40BF3-FCE7-4EEE-8E4B-CD18B411AF38}"/>
    <dgm:cxn modelId="{8E98F03B-C46E-414B-AFE3-614E59DF9CD9}" type="presOf" srcId="{5AF40BF3-FCE7-4EEE-8E4B-CD18B411AF38}" destId="{CEFA4169-612A-47C2-BA2A-77412A3ABDFF}" srcOrd="0" destOrd="0" presId="urn:microsoft.com/office/officeart/2005/8/layout/bProcess4"/>
    <dgm:cxn modelId="{DA0D7626-08AE-4B7D-949F-640B5BA9C970}" srcId="{8695B686-DE8D-401D-B46F-F3E56197498E}" destId="{1182010D-15AA-48C9-A212-9786A5AA5BC4}" srcOrd="1" destOrd="0" parTransId="{91649B2C-910C-47DB-8516-4D589098D7A4}" sibTransId="{047BAE10-6E13-4605-A85C-D76A8665EB80}"/>
    <dgm:cxn modelId="{8862D1F7-1904-4AAF-A1E5-D8EEB147F8B9}" type="presOf" srcId="{DB2A6433-9BDD-4AFD-90FD-1A0F73F87AB2}" destId="{898A6A6C-365A-411B-8669-E79D7ACB99F1}" srcOrd="0" destOrd="0" presId="urn:microsoft.com/office/officeart/2005/8/layout/bProcess4"/>
    <dgm:cxn modelId="{48722962-EDD4-4E03-9C8C-AB0486539EAE}" type="presOf" srcId="{38BF1130-286A-4464-A202-54A20536987B}" destId="{6D2B44E1-ED9A-4284-B4F7-D7EAA954CCBD}" srcOrd="0" destOrd="0" presId="urn:microsoft.com/office/officeart/2005/8/layout/bProcess4"/>
    <dgm:cxn modelId="{775E3343-E1AF-4ACE-B67B-C21A12FF4D00}" type="presOf" srcId="{004F2E36-3056-48C9-8F60-E30493AD993D}" destId="{08194078-2C4B-43D5-ABBC-AB14685D326E}" srcOrd="0" destOrd="0" presId="urn:microsoft.com/office/officeart/2005/8/layout/bProcess4"/>
    <dgm:cxn modelId="{9A4D5ACA-F692-449B-92FF-C8D96BAFB958}" type="presOf" srcId="{456054B4-CE40-40C9-A906-77A033F1224F}" destId="{4635CBD0-DFB7-4AC9-BBEF-EB1EE50A45C9}" srcOrd="0" destOrd="0" presId="urn:microsoft.com/office/officeart/2005/8/layout/bProcess4"/>
    <dgm:cxn modelId="{F9F4C561-BC2B-456D-9258-1DF29AF21867}" type="presOf" srcId="{047BAE10-6E13-4605-A85C-D76A8665EB80}" destId="{C5D4C812-69AF-4DA5-AEE1-FCB515A64381}" srcOrd="0" destOrd="0" presId="urn:microsoft.com/office/officeart/2005/8/layout/bProcess4"/>
    <dgm:cxn modelId="{ED758731-E960-4931-96D0-358DE7FF1161}" srcId="{8695B686-DE8D-401D-B46F-F3E56197498E}" destId="{DB2A6433-9BDD-4AFD-90FD-1A0F73F87AB2}" srcOrd="3" destOrd="0" parTransId="{26AE2D66-FFFB-4356-B931-979B012CB086}" sibTransId="{456054B4-CE40-40C9-A906-77A033F1224F}"/>
    <dgm:cxn modelId="{5FDF23C9-75CA-44B8-8606-354CD056E130}" srcId="{8695B686-DE8D-401D-B46F-F3E56197498E}" destId="{5A71E5AC-33C9-40B0-8F7B-2A12B4F21EFC}" srcOrd="2" destOrd="0" parTransId="{54EE292E-328C-48C1-824F-FE1294C24EB7}" sibTransId="{BD16F77A-F0F0-4C9D-8ECC-53284BBDB799}"/>
    <dgm:cxn modelId="{4ECEB125-99A3-40E6-9F55-8EB42EC3F9FB}" type="presOf" srcId="{D8132050-A334-420D-B2B5-2FAFA9EFC214}" destId="{0038AAE4-8A60-4A7B-866B-684DFE3F8361}" srcOrd="0" destOrd="0" presId="urn:microsoft.com/office/officeart/2005/8/layout/bProcess4"/>
    <dgm:cxn modelId="{788A0A50-E089-42C0-B802-DC02FE9DA58A}" srcId="{8695B686-DE8D-401D-B46F-F3E56197498E}" destId="{671A7157-0524-44A6-BF41-FD731FA22657}" srcOrd="7" destOrd="0" parTransId="{CAAEBA0B-C477-47A3-970D-1F30535AF226}" sibTransId="{C147CAC1-DB41-429B-A6E6-7D7E050A2535}"/>
    <dgm:cxn modelId="{88EF70D2-D5CA-4DB9-BEEC-E153478C1A31}" srcId="{8695B686-DE8D-401D-B46F-F3E56197498E}" destId="{49D9FD4D-9D4A-4530-AD3B-9A7E3C5A9E89}" srcOrd="5" destOrd="0" parTransId="{78B42C33-C603-49BA-883F-212706C65E9D}" sibTransId="{1EFCE3B8-351E-4645-B5B9-4165CA69087D}"/>
    <dgm:cxn modelId="{5A3E7B84-93B5-48FB-8457-03AE6026E0FF}" srcId="{8695B686-DE8D-401D-B46F-F3E56197498E}" destId="{D8132050-A334-420D-B2B5-2FAFA9EFC214}" srcOrd="6" destOrd="0" parTransId="{92910651-CD0C-404B-932C-9DEBED20D90F}" sibTransId="{004F2E36-3056-48C9-8F60-E30493AD993D}"/>
    <dgm:cxn modelId="{2570291E-A5DB-4309-AE14-87C8480A68C6}" type="presOf" srcId="{BD16F77A-F0F0-4C9D-8ECC-53284BBDB799}" destId="{BF6812B7-A9DE-4D77-A264-D04A1D8C6D41}" srcOrd="0" destOrd="0" presId="urn:microsoft.com/office/officeart/2005/8/layout/bProcess4"/>
    <dgm:cxn modelId="{FC787202-F505-401D-9905-9CD947D01073}" type="presOf" srcId="{49D9FD4D-9D4A-4530-AD3B-9A7E3C5A9E89}" destId="{9123595B-DA95-40BB-ABA6-F6772282D01C}" srcOrd="0" destOrd="0" presId="urn:microsoft.com/office/officeart/2005/8/layout/bProcess4"/>
    <dgm:cxn modelId="{61308F13-2802-430A-837B-2BC4AD5F13A1}" type="presOf" srcId="{7D90F407-FA8D-4A8C-A0F2-4A7E8E68F264}" destId="{753FA0EA-C5FB-4532-9B3D-8629B9BA62A3}" srcOrd="0" destOrd="0" presId="urn:microsoft.com/office/officeart/2005/8/layout/bProcess4"/>
    <dgm:cxn modelId="{FE5A212B-C4FA-45AC-8780-B41CB1FB4623}" type="presOf" srcId="{5A71E5AC-33C9-40B0-8F7B-2A12B4F21EFC}" destId="{2F8D6D53-A68B-44BB-8D71-9F9133E12EB9}" srcOrd="0" destOrd="0" presId="urn:microsoft.com/office/officeart/2005/8/layout/bProcess4"/>
    <dgm:cxn modelId="{4A0F04E2-9D79-457D-94B5-F225073EC944}" type="presOf" srcId="{C147CAC1-DB41-429B-A6E6-7D7E050A2535}" destId="{783CF1F0-0C29-4CB8-A817-8777C7BE1F14}" srcOrd="0" destOrd="0" presId="urn:microsoft.com/office/officeart/2005/8/layout/bProcess4"/>
    <dgm:cxn modelId="{C9F2937B-AA35-481F-9533-D6DD2C662B52}" srcId="{8695B686-DE8D-401D-B46F-F3E56197498E}" destId="{288169EA-3D2C-4CD7-8302-7A2C035509CD}" srcOrd="0" destOrd="0" parTransId="{36C8F1E9-9C95-4A78-8FD5-3E3FACF61B85}" sibTransId="{7D90F407-FA8D-4A8C-A0F2-4A7E8E68F264}"/>
    <dgm:cxn modelId="{F515A795-3D64-41B2-AD77-3ECDB00BF7D6}" type="presOf" srcId="{465218E6-A49D-4BA4-B5D9-7645AC1EF428}" destId="{DED2A383-AE07-4A08-8B9B-31ADFC66BE8F}" srcOrd="0" destOrd="0" presId="urn:microsoft.com/office/officeart/2005/8/layout/bProcess4"/>
    <dgm:cxn modelId="{4DF771FD-3EFF-4DD7-9B8D-BFA8DB8DD4C6}" type="presOf" srcId="{8695B686-DE8D-401D-B46F-F3E56197498E}" destId="{1A91960D-3519-400D-8C0A-46E3935A7A79}" srcOrd="0" destOrd="0" presId="urn:microsoft.com/office/officeart/2005/8/layout/bProcess4"/>
    <dgm:cxn modelId="{1B0174DC-ECED-4868-A775-BFED1D136F27}" type="presOf" srcId="{671A7157-0524-44A6-BF41-FD731FA22657}" destId="{64F2687F-FA84-4311-81CB-9443C50B89CA}" srcOrd="0" destOrd="0" presId="urn:microsoft.com/office/officeart/2005/8/layout/bProcess4"/>
    <dgm:cxn modelId="{E64DBDC3-705E-43DA-99BE-545D78187877}" type="presOf" srcId="{1EFCE3B8-351E-4645-B5B9-4165CA69087D}" destId="{3D0855E6-6526-4373-8E96-6B529C37929C}" srcOrd="0" destOrd="0" presId="urn:microsoft.com/office/officeart/2005/8/layout/bProcess4"/>
    <dgm:cxn modelId="{87012FB6-8680-42BC-AD20-E4209FD2BE9E}" type="presOf" srcId="{288169EA-3D2C-4CD7-8302-7A2C035509CD}" destId="{40E0F917-307C-41C7-9818-33C6ACBC30AC}" srcOrd="0" destOrd="0" presId="urn:microsoft.com/office/officeart/2005/8/layout/bProcess4"/>
    <dgm:cxn modelId="{3E36B650-5D82-420F-B5D3-689097B7BD63}" type="presOf" srcId="{1182010D-15AA-48C9-A212-9786A5AA5BC4}" destId="{238AD3BD-26EE-4DC7-858F-8A21ABB264DB}" srcOrd="0" destOrd="0" presId="urn:microsoft.com/office/officeart/2005/8/layout/bProcess4"/>
    <dgm:cxn modelId="{09ED096A-07E6-4A43-86D9-DDFFC5C5A93A}" srcId="{8695B686-DE8D-401D-B46F-F3E56197498E}" destId="{38BF1130-286A-4464-A202-54A20536987B}" srcOrd="8" destOrd="0" parTransId="{567676D8-F561-4083-8A66-9D6E83724051}" sibTransId="{412DA883-7640-4CA2-A947-D862BB8FF1AF}"/>
    <dgm:cxn modelId="{58ECD147-E60C-4C13-B6B6-200942F4F509}" type="presParOf" srcId="{1A91960D-3519-400D-8C0A-46E3935A7A79}" destId="{1090226A-24A9-4511-94DD-C0AA99A608AB}" srcOrd="0" destOrd="0" presId="urn:microsoft.com/office/officeart/2005/8/layout/bProcess4"/>
    <dgm:cxn modelId="{763FD792-0DA9-4939-8FC0-35D9D671B509}" type="presParOf" srcId="{1090226A-24A9-4511-94DD-C0AA99A608AB}" destId="{4B129C7B-9279-47A7-B358-068DF043E6D8}" srcOrd="0" destOrd="0" presId="urn:microsoft.com/office/officeart/2005/8/layout/bProcess4"/>
    <dgm:cxn modelId="{6B7BD3E3-0E34-4FBE-A342-8F44FC099B3C}" type="presParOf" srcId="{1090226A-24A9-4511-94DD-C0AA99A608AB}" destId="{40E0F917-307C-41C7-9818-33C6ACBC30AC}" srcOrd="1" destOrd="0" presId="urn:microsoft.com/office/officeart/2005/8/layout/bProcess4"/>
    <dgm:cxn modelId="{B9333FB9-2432-4CCE-9797-F9D90218172E}" type="presParOf" srcId="{1A91960D-3519-400D-8C0A-46E3935A7A79}" destId="{753FA0EA-C5FB-4532-9B3D-8629B9BA62A3}" srcOrd="1" destOrd="0" presId="urn:microsoft.com/office/officeart/2005/8/layout/bProcess4"/>
    <dgm:cxn modelId="{7710BD2E-D5CA-4C97-81E2-8BF3F4BC5AFA}" type="presParOf" srcId="{1A91960D-3519-400D-8C0A-46E3935A7A79}" destId="{19EE2927-78DD-4C21-A5A8-DD7C3C36EB08}" srcOrd="2" destOrd="0" presId="urn:microsoft.com/office/officeart/2005/8/layout/bProcess4"/>
    <dgm:cxn modelId="{5D54C6CF-E7DC-4824-8052-6EE6ABCF0E4A}" type="presParOf" srcId="{19EE2927-78DD-4C21-A5A8-DD7C3C36EB08}" destId="{08E088B5-9BD2-4211-A4B9-027F4DA470C9}" srcOrd="0" destOrd="0" presId="urn:microsoft.com/office/officeart/2005/8/layout/bProcess4"/>
    <dgm:cxn modelId="{90079322-20D2-44C2-99F4-21FBD316A435}" type="presParOf" srcId="{19EE2927-78DD-4C21-A5A8-DD7C3C36EB08}" destId="{238AD3BD-26EE-4DC7-858F-8A21ABB264DB}" srcOrd="1" destOrd="0" presId="urn:microsoft.com/office/officeart/2005/8/layout/bProcess4"/>
    <dgm:cxn modelId="{9EDF9AA1-E438-47FA-A22B-6BF6D39FC46B}" type="presParOf" srcId="{1A91960D-3519-400D-8C0A-46E3935A7A79}" destId="{C5D4C812-69AF-4DA5-AEE1-FCB515A64381}" srcOrd="3" destOrd="0" presId="urn:microsoft.com/office/officeart/2005/8/layout/bProcess4"/>
    <dgm:cxn modelId="{A75C5203-BD7A-47AD-A965-F48CDBFFB6FC}" type="presParOf" srcId="{1A91960D-3519-400D-8C0A-46E3935A7A79}" destId="{C63ECBED-DD53-4288-A718-CE5DE3C63A3C}" srcOrd="4" destOrd="0" presId="urn:microsoft.com/office/officeart/2005/8/layout/bProcess4"/>
    <dgm:cxn modelId="{6A195F68-6E52-438E-8FF0-33606389C20E}" type="presParOf" srcId="{C63ECBED-DD53-4288-A718-CE5DE3C63A3C}" destId="{811F3905-84A1-4ADF-9E0C-0CA62A756C4E}" srcOrd="0" destOrd="0" presId="urn:microsoft.com/office/officeart/2005/8/layout/bProcess4"/>
    <dgm:cxn modelId="{4E7024DD-5313-4A7F-BE0D-309275A15607}" type="presParOf" srcId="{C63ECBED-DD53-4288-A718-CE5DE3C63A3C}" destId="{2F8D6D53-A68B-44BB-8D71-9F9133E12EB9}" srcOrd="1" destOrd="0" presId="urn:microsoft.com/office/officeart/2005/8/layout/bProcess4"/>
    <dgm:cxn modelId="{EA00F705-1068-4928-A008-27C358315240}" type="presParOf" srcId="{1A91960D-3519-400D-8C0A-46E3935A7A79}" destId="{BF6812B7-A9DE-4D77-A264-D04A1D8C6D41}" srcOrd="5" destOrd="0" presId="urn:microsoft.com/office/officeart/2005/8/layout/bProcess4"/>
    <dgm:cxn modelId="{E0F46907-0821-49A3-8DCD-F62DE0F6E42B}" type="presParOf" srcId="{1A91960D-3519-400D-8C0A-46E3935A7A79}" destId="{0437F1A4-2370-4717-86EC-66B7B5F9DB43}" srcOrd="6" destOrd="0" presId="urn:microsoft.com/office/officeart/2005/8/layout/bProcess4"/>
    <dgm:cxn modelId="{9E5F4F88-E1D1-485A-804E-40719AFD26C5}" type="presParOf" srcId="{0437F1A4-2370-4717-86EC-66B7B5F9DB43}" destId="{85E98A72-1F55-412E-BC14-1C73AE2992A1}" srcOrd="0" destOrd="0" presId="urn:microsoft.com/office/officeart/2005/8/layout/bProcess4"/>
    <dgm:cxn modelId="{4E9ECD9C-4014-4FE0-97FB-EEB7A36C7CE4}" type="presParOf" srcId="{0437F1A4-2370-4717-86EC-66B7B5F9DB43}" destId="{898A6A6C-365A-411B-8669-E79D7ACB99F1}" srcOrd="1" destOrd="0" presId="urn:microsoft.com/office/officeart/2005/8/layout/bProcess4"/>
    <dgm:cxn modelId="{40A19406-EE90-4888-A3EF-6A61DBE67460}" type="presParOf" srcId="{1A91960D-3519-400D-8C0A-46E3935A7A79}" destId="{4635CBD0-DFB7-4AC9-BBEF-EB1EE50A45C9}" srcOrd="7" destOrd="0" presId="urn:microsoft.com/office/officeart/2005/8/layout/bProcess4"/>
    <dgm:cxn modelId="{92721383-39B2-4AB3-AD2B-E7A32844DA6B}" type="presParOf" srcId="{1A91960D-3519-400D-8C0A-46E3935A7A79}" destId="{221439F9-C8D5-4E1D-850F-0AEE0E12261C}" srcOrd="8" destOrd="0" presId="urn:microsoft.com/office/officeart/2005/8/layout/bProcess4"/>
    <dgm:cxn modelId="{22A6929F-258C-45ED-BC39-9C9372744765}" type="presParOf" srcId="{221439F9-C8D5-4E1D-850F-0AEE0E12261C}" destId="{F3E7D597-9C2E-42C6-AA81-F322F1F34E29}" srcOrd="0" destOrd="0" presId="urn:microsoft.com/office/officeart/2005/8/layout/bProcess4"/>
    <dgm:cxn modelId="{EA85BB33-0F47-4602-BB57-F857F0BCC643}" type="presParOf" srcId="{221439F9-C8D5-4E1D-850F-0AEE0E12261C}" destId="{DED2A383-AE07-4A08-8B9B-31ADFC66BE8F}" srcOrd="1" destOrd="0" presId="urn:microsoft.com/office/officeart/2005/8/layout/bProcess4"/>
    <dgm:cxn modelId="{51E4A7A1-4D88-4D1C-A0F4-A6F5C5FFDB97}" type="presParOf" srcId="{1A91960D-3519-400D-8C0A-46E3935A7A79}" destId="{CEFA4169-612A-47C2-BA2A-77412A3ABDFF}" srcOrd="9" destOrd="0" presId="urn:microsoft.com/office/officeart/2005/8/layout/bProcess4"/>
    <dgm:cxn modelId="{AC6CA08C-5F99-4B68-BBFE-A58A262A4938}" type="presParOf" srcId="{1A91960D-3519-400D-8C0A-46E3935A7A79}" destId="{19DAA837-B755-4BA2-ACBB-4FB1262AE0CA}" srcOrd="10" destOrd="0" presId="urn:microsoft.com/office/officeart/2005/8/layout/bProcess4"/>
    <dgm:cxn modelId="{D4401619-31B0-4BE4-A095-201556C6BEF7}" type="presParOf" srcId="{19DAA837-B755-4BA2-ACBB-4FB1262AE0CA}" destId="{E365F493-A7A2-4824-B396-87FA7BEA317D}" srcOrd="0" destOrd="0" presId="urn:microsoft.com/office/officeart/2005/8/layout/bProcess4"/>
    <dgm:cxn modelId="{23AC1E72-67A9-4607-97CD-3442BA118658}" type="presParOf" srcId="{19DAA837-B755-4BA2-ACBB-4FB1262AE0CA}" destId="{9123595B-DA95-40BB-ABA6-F6772282D01C}" srcOrd="1" destOrd="0" presId="urn:microsoft.com/office/officeart/2005/8/layout/bProcess4"/>
    <dgm:cxn modelId="{DCDB8E90-E5AD-428C-8F7C-DE8924A97E6B}" type="presParOf" srcId="{1A91960D-3519-400D-8C0A-46E3935A7A79}" destId="{3D0855E6-6526-4373-8E96-6B529C37929C}" srcOrd="11" destOrd="0" presId="urn:microsoft.com/office/officeart/2005/8/layout/bProcess4"/>
    <dgm:cxn modelId="{8B0952DB-4CF3-461E-A914-0C8C8748623F}" type="presParOf" srcId="{1A91960D-3519-400D-8C0A-46E3935A7A79}" destId="{C916249E-DF46-45BA-85B1-1C9C69945886}" srcOrd="12" destOrd="0" presId="urn:microsoft.com/office/officeart/2005/8/layout/bProcess4"/>
    <dgm:cxn modelId="{100DEEBE-661F-4425-9A52-918F3619D03E}" type="presParOf" srcId="{C916249E-DF46-45BA-85B1-1C9C69945886}" destId="{B8907516-761D-4A7A-B74A-A33826E2C963}" srcOrd="0" destOrd="0" presId="urn:microsoft.com/office/officeart/2005/8/layout/bProcess4"/>
    <dgm:cxn modelId="{8FC1AD28-97ED-4E70-9ED6-420165D29E77}" type="presParOf" srcId="{C916249E-DF46-45BA-85B1-1C9C69945886}" destId="{0038AAE4-8A60-4A7B-866B-684DFE3F8361}" srcOrd="1" destOrd="0" presId="urn:microsoft.com/office/officeart/2005/8/layout/bProcess4"/>
    <dgm:cxn modelId="{72C6E3FF-773D-432F-963B-5A62DA6587EB}" type="presParOf" srcId="{1A91960D-3519-400D-8C0A-46E3935A7A79}" destId="{08194078-2C4B-43D5-ABBC-AB14685D326E}" srcOrd="13" destOrd="0" presId="urn:microsoft.com/office/officeart/2005/8/layout/bProcess4"/>
    <dgm:cxn modelId="{8E1E97EE-3A66-497A-9541-F45F7E9EB6A3}" type="presParOf" srcId="{1A91960D-3519-400D-8C0A-46E3935A7A79}" destId="{216D0329-4A0D-4ACA-B486-62422E7A74ED}" srcOrd="14" destOrd="0" presId="urn:microsoft.com/office/officeart/2005/8/layout/bProcess4"/>
    <dgm:cxn modelId="{3BCF5551-AEF6-4470-AFB4-78BE36C85D73}" type="presParOf" srcId="{216D0329-4A0D-4ACA-B486-62422E7A74ED}" destId="{2D795BB6-E280-4FE0-B3F2-588A3F3D6436}" srcOrd="0" destOrd="0" presId="urn:microsoft.com/office/officeart/2005/8/layout/bProcess4"/>
    <dgm:cxn modelId="{71CF4354-03BF-46B9-9148-93B438643671}" type="presParOf" srcId="{216D0329-4A0D-4ACA-B486-62422E7A74ED}" destId="{64F2687F-FA84-4311-81CB-9443C50B89CA}" srcOrd="1" destOrd="0" presId="urn:microsoft.com/office/officeart/2005/8/layout/bProcess4"/>
    <dgm:cxn modelId="{63AB7085-CAE8-4E4F-BCA8-B8A338A6B77A}" type="presParOf" srcId="{1A91960D-3519-400D-8C0A-46E3935A7A79}" destId="{783CF1F0-0C29-4CB8-A817-8777C7BE1F14}" srcOrd="15" destOrd="0" presId="urn:microsoft.com/office/officeart/2005/8/layout/bProcess4"/>
    <dgm:cxn modelId="{D9489A0A-6288-4F9C-98C8-08EF5F9327D1}" type="presParOf" srcId="{1A91960D-3519-400D-8C0A-46E3935A7A79}" destId="{BA04FCBE-C60F-4EC7-B368-99F8AC43C180}" srcOrd="16" destOrd="0" presId="urn:microsoft.com/office/officeart/2005/8/layout/bProcess4"/>
    <dgm:cxn modelId="{768C5F8B-CBDC-46B3-8BAB-A95D0A048824}" type="presParOf" srcId="{BA04FCBE-C60F-4EC7-B368-99F8AC43C180}" destId="{29F6076E-4479-4F11-9489-BABABFE9E3AB}" srcOrd="0" destOrd="0" presId="urn:microsoft.com/office/officeart/2005/8/layout/bProcess4"/>
    <dgm:cxn modelId="{BBA11CF4-D2A9-473A-9FD0-BC1E5F7E7F6A}" type="presParOf" srcId="{BA04FCBE-C60F-4EC7-B368-99F8AC43C180}" destId="{6D2B44E1-ED9A-4284-B4F7-D7EAA954CCB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95B686-DE8D-401D-B46F-F3E56197498E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8169EA-3D2C-4CD7-8302-7A2C035509C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 Б В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8F1E9-9C95-4A78-8FD5-3E3FACF61B85}" type="parTrans" cxnId="{C9F2937B-AA35-481F-9533-D6DD2C662B52}">
      <dgm:prSet/>
      <dgm:spPr/>
      <dgm:t>
        <a:bodyPr/>
        <a:lstStyle/>
        <a:p>
          <a:endParaRPr lang="ru-RU"/>
        </a:p>
      </dgm:t>
    </dgm:pt>
    <dgm:pt modelId="{7D90F407-FA8D-4A8C-A0F2-4A7E8E68F264}" type="sibTrans" cxnId="{C9F2937B-AA35-481F-9533-D6DD2C662B52}">
      <dgm:prSet/>
      <dgm:spPr/>
      <dgm:t>
        <a:bodyPr/>
        <a:lstStyle/>
        <a:p>
          <a:endParaRPr lang="ru-RU"/>
        </a:p>
      </dgm:t>
    </dgm:pt>
    <dgm:pt modelId="{1182010D-15AA-48C9-A212-9786A5AA5BC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 К Л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649B2C-910C-47DB-8516-4D589098D7A4}" type="parTrans" cxnId="{DA0D7626-08AE-4B7D-949F-640B5BA9C970}">
      <dgm:prSet/>
      <dgm:spPr/>
      <dgm:t>
        <a:bodyPr/>
        <a:lstStyle/>
        <a:p>
          <a:endParaRPr lang="ru-RU"/>
        </a:p>
      </dgm:t>
    </dgm:pt>
    <dgm:pt modelId="{047BAE10-6E13-4605-A85C-D76A8665EB80}" type="sibTrans" cxnId="{DA0D7626-08AE-4B7D-949F-640B5BA9C970}">
      <dgm:prSet/>
      <dgm:spPr/>
      <dgm:t>
        <a:bodyPr/>
        <a:lstStyle/>
        <a:p>
          <a:endParaRPr lang="ru-RU"/>
        </a:p>
      </dgm:t>
    </dgm:pt>
    <dgm:pt modelId="{5A71E5AC-33C9-40B0-8F7B-2A12B4F21EF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 У Ф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EE292E-328C-48C1-824F-FE1294C24EB7}" type="parTrans" cxnId="{5FDF23C9-75CA-44B8-8606-354CD056E130}">
      <dgm:prSet/>
      <dgm:spPr/>
      <dgm:t>
        <a:bodyPr/>
        <a:lstStyle/>
        <a:p>
          <a:endParaRPr lang="ru-RU"/>
        </a:p>
      </dgm:t>
    </dgm:pt>
    <dgm:pt modelId="{BD16F77A-F0F0-4C9D-8ECC-53284BBDB799}" type="sibTrans" cxnId="{5FDF23C9-75CA-44B8-8606-354CD056E130}">
      <dgm:prSet/>
      <dgm:spPr/>
      <dgm:t>
        <a:bodyPr/>
        <a:lstStyle/>
        <a:p>
          <a:endParaRPr lang="ru-RU"/>
        </a:p>
      </dgm:t>
    </dgm:pt>
    <dgm:pt modelId="{DB2A6433-9BDD-4AFD-90FD-1A0F73F87AB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 Ц Ч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AE2D66-FFFB-4356-B931-979B012CB086}" type="parTrans" cxnId="{ED758731-E960-4931-96D0-358DE7FF1161}">
      <dgm:prSet/>
      <dgm:spPr/>
      <dgm:t>
        <a:bodyPr/>
        <a:lstStyle/>
        <a:p>
          <a:endParaRPr lang="ru-RU"/>
        </a:p>
      </dgm:t>
    </dgm:pt>
    <dgm:pt modelId="{456054B4-CE40-40C9-A906-77A033F1224F}" type="sibTrans" cxnId="{ED758731-E960-4931-96D0-358DE7FF1161}">
      <dgm:prSet/>
      <dgm:spPr/>
      <dgm:t>
        <a:bodyPr/>
        <a:lstStyle/>
        <a:p>
          <a:endParaRPr lang="ru-RU"/>
        </a:p>
      </dgm:t>
    </dgm:pt>
    <dgm:pt modelId="{465218E6-A49D-4BA4-B5D9-7645AC1EF42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 Н О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807DD7-727D-441C-A51E-F585084795E0}" type="parTrans" cxnId="{D80D0D89-C8C9-4311-B670-FE19A7A9803C}">
      <dgm:prSet/>
      <dgm:spPr/>
      <dgm:t>
        <a:bodyPr/>
        <a:lstStyle/>
        <a:p>
          <a:endParaRPr lang="ru-RU"/>
        </a:p>
      </dgm:t>
    </dgm:pt>
    <dgm:pt modelId="{5AF40BF3-FCE7-4EEE-8E4B-CD18B411AF38}" type="sibTrans" cxnId="{D80D0D89-C8C9-4311-B670-FE19A7A9803C}">
      <dgm:prSet/>
      <dgm:spPr/>
      <dgm:t>
        <a:bodyPr/>
        <a:lstStyle/>
        <a:p>
          <a:endParaRPr lang="ru-RU"/>
        </a:p>
      </dgm:t>
    </dgm:pt>
    <dgm:pt modelId="{49D9FD4D-9D4A-4530-AD3B-9A7E3C5A9E8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 Д Е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B42C33-C603-49BA-883F-212706C65E9D}" type="parTrans" cxnId="{88EF70D2-D5CA-4DB9-BEEC-E153478C1A31}">
      <dgm:prSet/>
      <dgm:spPr/>
      <dgm:t>
        <a:bodyPr/>
        <a:lstStyle/>
        <a:p>
          <a:endParaRPr lang="ru-RU"/>
        </a:p>
      </dgm:t>
    </dgm:pt>
    <dgm:pt modelId="{1EFCE3B8-351E-4645-B5B9-4165CA69087D}" type="sibTrans" cxnId="{88EF70D2-D5CA-4DB9-BEEC-E153478C1A31}">
      <dgm:prSet/>
      <dgm:spPr/>
      <dgm:t>
        <a:bodyPr/>
        <a:lstStyle/>
        <a:p>
          <a:endParaRPr lang="ru-RU"/>
        </a:p>
      </dgm:t>
    </dgm:pt>
    <dgm:pt modelId="{D8132050-A334-420D-B2B5-2FAFA9EFC21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 З И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910651-CD0C-404B-932C-9DEBED20D90F}" type="parTrans" cxnId="{5A3E7B84-93B5-48FB-8457-03AE6026E0FF}">
      <dgm:prSet/>
      <dgm:spPr/>
      <dgm:t>
        <a:bodyPr/>
        <a:lstStyle/>
        <a:p>
          <a:endParaRPr lang="ru-RU"/>
        </a:p>
      </dgm:t>
    </dgm:pt>
    <dgm:pt modelId="{004F2E36-3056-48C9-8F60-E30493AD993D}" type="sibTrans" cxnId="{5A3E7B84-93B5-48FB-8457-03AE6026E0FF}">
      <dgm:prSet/>
      <dgm:spPr/>
      <dgm:t>
        <a:bodyPr/>
        <a:lstStyle/>
        <a:p>
          <a:endParaRPr lang="ru-RU"/>
        </a:p>
      </dgm:t>
    </dgm:pt>
    <dgm:pt modelId="{671A7157-0524-44A6-BF41-FD731FA2265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 Р С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AEBA0B-C477-47A3-970D-1F30535AF226}" type="parTrans" cxnId="{788A0A50-E089-42C0-B802-DC02FE9DA58A}">
      <dgm:prSet/>
      <dgm:spPr/>
      <dgm:t>
        <a:bodyPr/>
        <a:lstStyle/>
        <a:p>
          <a:endParaRPr lang="ru-RU"/>
        </a:p>
      </dgm:t>
    </dgm:pt>
    <dgm:pt modelId="{C147CAC1-DB41-429B-A6E6-7D7E050A2535}" type="sibTrans" cxnId="{788A0A50-E089-42C0-B802-DC02FE9DA58A}">
      <dgm:prSet/>
      <dgm:spPr/>
      <dgm:t>
        <a:bodyPr/>
        <a:lstStyle/>
        <a:p>
          <a:endParaRPr lang="ru-RU"/>
        </a:p>
      </dgm:t>
    </dgm:pt>
    <dgm:pt modelId="{38BF1130-286A-4464-A202-54A20536987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 Щ ЪЫ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7676D8-F561-4083-8A66-9D6E83724051}" type="parTrans" cxnId="{09ED096A-07E6-4A43-86D9-DDFFC5C5A93A}">
      <dgm:prSet/>
      <dgm:spPr/>
      <dgm:t>
        <a:bodyPr/>
        <a:lstStyle/>
        <a:p>
          <a:endParaRPr lang="ru-RU"/>
        </a:p>
      </dgm:t>
    </dgm:pt>
    <dgm:pt modelId="{412DA883-7640-4CA2-A947-D862BB8FF1AF}" type="sibTrans" cxnId="{09ED096A-07E6-4A43-86D9-DDFFC5C5A93A}">
      <dgm:prSet/>
      <dgm:spPr/>
      <dgm:t>
        <a:bodyPr/>
        <a:lstStyle/>
        <a:p>
          <a:endParaRPr lang="ru-RU"/>
        </a:p>
      </dgm:t>
    </dgm:pt>
    <dgm:pt modelId="{1A91960D-3519-400D-8C0A-46E3935A7A79}" type="pres">
      <dgm:prSet presAssocID="{8695B686-DE8D-401D-B46F-F3E56197498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090226A-24A9-4511-94DD-C0AA99A608AB}" type="pres">
      <dgm:prSet presAssocID="{288169EA-3D2C-4CD7-8302-7A2C035509CD}" presName="compNode" presStyleCnt="0"/>
      <dgm:spPr/>
    </dgm:pt>
    <dgm:pt modelId="{4B129C7B-9279-47A7-B358-068DF043E6D8}" type="pres">
      <dgm:prSet presAssocID="{288169EA-3D2C-4CD7-8302-7A2C035509CD}" presName="dummyConnPt" presStyleCnt="0"/>
      <dgm:spPr/>
    </dgm:pt>
    <dgm:pt modelId="{40E0F917-307C-41C7-9818-33C6ACBC30AC}" type="pres">
      <dgm:prSet presAssocID="{288169EA-3D2C-4CD7-8302-7A2C035509C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FA0EA-C5FB-4532-9B3D-8629B9BA62A3}" type="pres">
      <dgm:prSet presAssocID="{7D90F407-FA8D-4A8C-A0F2-4A7E8E68F264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19EE2927-78DD-4C21-A5A8-DD7C3C36EB08}" type="pres">
      <dgm:prSet presAssocID="{1182010D-15AA-48C9-A212-9786A5AA5BC4}" presName="compNode" presStyleCnt="0"/>
      <dgm:spPr/>
    </dgm:pt>
    <dgm:pt modelId="{08E088B5-9BD2-4211-A4B9-027F4DA470C9}" type="pres">
      <dgm:prSet presAssocID="{1182010D-15AA-48C9-A212-9786A5AA5BC4}" presName="dummyConnPt" presStyleCnt="0"/>
      <dgm:spPr/>
    </dgm:pt>
    <dgm:pt modelId="{238AD3BD-26EE-4DC7-858F-8A21ABB264DB}" type="pres">
      <dgm:prSet presAssocID="{1182010D-15AA-48C9-A212-9786A5AA5BC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4C812-69AF-4DA5-AEE1-FCB515A64381}" type="pres">
      <dgm:prSet presAssocID="{047BAE10-6E13-4605-A85C-D76A8665EB80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C63ECBED-DD53-4288-A718-CE5DE3C63A3C}" type="pres">
      <dgm:prSet presAssocID="{5A71E5AC-33C9-40B0-8F7B-2A12B4F21EFC}" presName="compNode" presStyleCnt="0"/>
      <dgm:spPr/>
    </dgm:pt>
    <dgm:pt modelId="{811F3905-84A1-4ADF-9E0C-0CA62A756C4E}" type="pres">
      <dgm:prSet presAssocID="{5A71E5AC-33C9-40B0-8F7B-2A12B4F21EFC}" presName="dummyConnPt" presStyleCnt="0"/>
      <dgm:spPr/>
    </dgm:pt>
    <dgm:pt modelId="{2F8D6D53-A68B-44BB-8D71-9F9133E12EB9}" type="pres">
      <dgm:prSet presAssocID="{5A71E5AC-33C9-40B0-8F7B-2A12B4F21EF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812B7-A9DE-4D77-A264-D04A1D8C6D41}" type="pres">
      <dgm:prSet presAssocID="{BD16F77A-F0F0-4C9D-8ECC-53284BBDB799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0437F1A4-2370-4717-86EC-66B7B5F9DB43}" type="pres">
      <dgm:prSet presAssocID="{DB2A6433-9BDD-4AFD-90FD-1A0F73F87AB2}" presName="compNode" presStyleCnt="0"/>
      <dgm:spPr/>
    </dgm:pt>
    <dgm:pt modelId="{85E98A72-1F55-412E-BC14-1C73AE2992A1}" type="pres">
      <dgm:prSet presAssocID="{DB2A6433-9BDD-4AFD-90FD-1A0F73F87AB2}" presName="dummyConnPt" presStyleCnt="0"/>
      <dgm:spPr/>
    </dgm:pt>
    <dgm:pt modelId="{898A6A6C-365A-411B-8669-E79D7ACB99F1}" type="pres">
      <dgm:prSet presAssocID="{DB2A6433-9BDD-4AFD-90FD-1A0F73F87AB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5CBD0-DFB7-4AC9-BBEF-EB1EE50A45C9}" type="pres">
      <dgm:prSet presAssocID="{456054B4-CE40-40C9-A906-77A033F1224F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221439F9-C8D5-4E1D-850F-0AEE0E12261C}" type="pres">
      <dgm:prSet presAssocID="{465218E6-A49D-4BA4-B5D9-7645AC1EF428}" presName="compNode" presStyleCnt="0"/>
      <dgm:spPr/>
    </dgm:pt>
    <dgm:pt modelId="{F3E7D597-9C2E-42C6-AA81-F322F1F34E29}" type="pres">
      <dgm:prSet presAssocID="{465218E6-A49D-4BA4-B5D9-7645AC1EF428}" presName="dummyConnPt" presStyleCnt="0"/>
      <dgm:spPr/>
    </dgm:pt>
    <dgm:pt modelId="{DED2A383-AE07-4A08-8B9B-31ADFC66BE8F}" type="pres">
      <dgm:prSet presAssocID="{465218E6-A49D-4BA4-B5D9-7645AC1EF42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A4169-612A-47C2-BA2A-77412A3ABDFF}" type="pres">
      <dgm:prSet presAssocID="{5AF40BF3-FCE7-4EEE-8E4B-CD18B411AF38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19DAA837-B755-4BA2-ACBB-4FB1262AE0CA}" type="pres">
      <dgm:prSet presAssocID="{49D9FD4D-9D4A-4530-AD3B-9A7E3C5A9E89}" presName="compNode" presStyleCnt="0"/>
      <dgm:spPr/>
    </dgm:pt>
    <dgm:pt modelId="{E365F493-A7A2-4824-B396-87FA7BEA317D}" type="pres">
      <dgm:prSet presAssocID="{49D9FD4D-9D4A-4530-AD3B-9A7E3C5A9E89}" presName="dummyConnPt" presStyleCnt="0"/>
      <dgm:spPr/>
    </dgm:pt>
    <dgm:pt modelId="{9123595B-DA95-40BB-ABA6-F6772282D01C}" type="pres">
      <dgm:prSet presAssocID="{49D9FD4D-9D4A-4530-AD3B-9A7E3C5A9E8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855E6-6526-4373-8E96-6B529C37929C}" type="pres">
      <dgm:prSet presAssocID="{1EFCE3B8-351E-4645-B5B9-4165CA69087D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C916249E-DF46-45BA-85B1-1C9C69945886}" type="pres">
      <dgm:prSet presAssocID="{D8132050-A334-420D-B2B5-2FAFA9EFC214}" presName="compNode" presStyleCnt="0"/>
      <dgm:spPr/>
    </dgm:pt>
    <dgm:pt modelId="{B8907516-761D-4A7A-B74A-A33826E2C963}" type="pres">
      <dgm:prSet presAssocID="{D8132050-A334-420D-B2B5-2FAFA9EFC214}" presName="dummyConnPt" presStyleCnt="0"/>
      <dgm:spPr/>
    </dgm:pt>
    <dgm:pt modelId="{0038AAE4-8A60-4A7B-866B-684DFE3F8361}" type="pres">
      <dgm:prSet presAssocID="{D8132050-A334-420D-B2B5-2FAFA9EFC21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94078-2C4B-43D5-ABBC-AB14685D326E}" type="pres">
      <dgm:prSet presAssocID="{004F2E36-3056-48C9-8F60-E30493AD993D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216D0329-4A0D-4ACA-B486-62422E7A74ED}" type="pres">
      <dgm:prSet presAssocID="{671A7157-0524-44A6-BF41-FD731FA22657}" presName="compNode" presStyleCnt="0"/>
      <dgm:spPr/>
    </dgm:pt>
    <dgm:pt modelId="{2D795BB6-E280-4FE0-B3F2-588A3F3D6436}" type="pres">
      <dgm:prSet presAssocID="{671A7157-0524-44A6-BF41-FD731FA22657}" presName="dummyConnPt" presStyleCnt="0"/>
      <dgm:spPr/>
    </dgm:pt>
    <dgm:pt modelId="{64F2687F-FA84-4311-81CB-9443C50B89CA}" type="pres">
      <dgm:prSet presAssocID="{671A7157-0524-44A6-BF41-FD731FA2265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CF1F0-0C29-4CB8-A817-8777C7BE1F14}" type="pres">
      <dgm:prSet presAssocID="{C147CAC1-DB41-429B-A6E6-7D7E050A2535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BA04FCBE-C60F-4EC7-B368-99F8AC43C180}" type="pres">
      <dgm:prSet presAssocID="{38BF1130-286A-4464-A202-54A20536987B}" presName="compNode" presStyleCnt="0"/>
      <dgm:spPr/>
    </dgm:pt>
    <dgm:pt modelId="{29F6076E-4479-4F11-9489-BABABFE9E3AB}" type="pres">
      <dgm:prSet presAssocID="{38BF1130-286A-4464-A202-54A20536987B}" presName="dummyConnPt" presStyleCnt="0"/>
      <dgm:spPr/>
    </dgm:pt>
    <dgm:pt modelId="{6D2B44E1-ED9A-4284-B4F7-D7EAA954CCBD}" type="pres">
      <dgm:prSet presAssocID="{38BF1130-286A-4464-A202-54A20536987B}" presName="node" presStyleLbl="node1" presStyleIdx="8" presStyleCnt="9" custScaleY="127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0D0D89-C8C9-4311-B670-FE19A7A9803C}" srcId="{8695B686-DE8D-401D-B46F-F3E56197498E}" destId="{465218E6-A49D-4BA4-B5D9-7645AC1EF428}" srcOrd="4" destOrd="0" parTransId="{00807DD7-727D-441C-A51E-F585084795E0}" sibTransId="{5AF40BF3-FCE7-4EEE-8E4B-CD18B411AF38}"/>
    <dgm:cxn modelId="{BD195E9B-B501-4F77-950A-13668EF49537}" type="presOf" srcId="{1EFCE3B8-351E-4645-B5B9-4165CA69087D}" destId="{3D0855E6-6526-4373-8E96-6B529C37929C}" srcOrd="0" destOrd="0" presId="urn:microsoft.com/office/officeart/2005/8/layout/bProcess4"/>
    <dgm:cxn modelId="{DA0D7626-08AE-4B7D-949F-640B5BA9C970}" srcId="{8695B686-DE8D-401D-B46F-F3E56197498E}" destId="{1182010D-15AA-48C9-A212-9786A5AA5BC4}" srcOrd="1" destOrd="0" parTransId="{91649B2C-910C-47DB-8516-4D589098D7A4}" sibTransId="{047BAE10-6E13-4605-A85C-D76A8665EB80}"/>
    <dgm:cxn modelId="{CA970110-48DB-4A6C-ABF3-8441BE4A6223}" type="presOf" srcId="{7D90F407-FA8D-4A8C-A0F2-4A7E8E68F264}" destId="{753FA0EA-C5FB-4532-9B3D-8629B9BA62A3}" srcOrd="0" destOrd="0" presId="urn:microsoft.com/office/officeart/2005/8/layout/bProcess4"/>
    <dgm:cxn modelId="{F718003C-55BD-4CC1-BFA1-ABEDBC5468A6}" type="presOf" srcId="{1182010D-15AA-48C9-A212-9786A5AA5BC4}" destId="{238AD3BD-26EE-4DC7-858F-8A21ABB264DB}" srcOrd="0" destOrd="0" presId="urn:microsoft.com/office/officeart/2005/8/layout/bProcess4"/>
    <dgm:cxn modelId="{706807C7-1D92-422D-8865-E9E5B5353C11}" type="presOf" srcId="{288169EA-3D2C-4CD7-8302-7A2C035509CD}" destId="{40E0F917-307C-41C7-9818-33C6ACBC30AC}" srcOrd="0" destOrd="0" presId="urn:microsoft.com/office/officeart/2005/8/layout/bProcess4"/>
    <dgm:cxn modelId="{10ED0676-7961-4B5A-8D7B-73B5EE195665}" type="presOf" srcId="{004F2E36-3056-48C9-8F60-E30493AD993D}" destId="{08194078-2C4B-43D5-ABBC-AB14685D326E}" srcOrd="0" destOrd="0" presId="urn:microsoft.com/office/officeart/2005/8/layout/bProcess4"/>
    <dgm:cxn modelId="{ED758731-E960-4931-96D0-358DE7FF1161}" srcId="{8695B686-DE8D-401D-B46F-F3E56197498E}" destId="{DB2A6433-9BDD-4AFD-90FD-1A0F73F87AB2}" srcOrd="3" destOrd="0" parTransId="{26AE2D66-FFFB-4356-B931-979B012CB086}" sibTransId="{456054B4-CE40-40C9-A906-77A033F1224F}"/>
    <dgm:cxn modelId="{C74C7DA4-FCBC-44DD-91E7-37D4128CA8D2}" type="presOf" srcId="{5A71E5AC-33C9-40B0-8F7B-2A12B4F21EFC}" destId="{2F8D6D53-A68B-44BB-8D71-9F9133E12EB9}" srcOrd="0" destOrd="0" presId="urn:microsoft.com/office/officeart/2005/8/layout/bProcess4"/>
    <dgm:cxn modelId="{A731F809-EA97-4A66-B491-DFB7C0241CF4}" type="presOf" srcId="{5AF40BF3-FCE7-4EEE-8E4B-CD18B411AF38}" destId="{CEFA4169-612A-47C2-BA2A-77412A3ABDFF}" srcOrd="0" destOrd="0" presId="urn:microsoft.com/office/officeart/2005/8/layout/bProcess4"/>
    <dgm:cxn modelId="{5FDF23C9-75CA-44B8-8606-354CD056E130}" srcId="{8695B686-DE8D-401D-B46F-F3E56197498E}" destId="{5A71E5AC-33C9-40B0-8F7B-2A12B4F21EFC}" srcOrd="2" destOrd="0" parTransId="{54EE292E-328C-48C1-824F-FE1294C24EB7}" sibTransId="{BD16F77A-F0F0-4C9D-8ECC-53284BBDB799}"/>
    <dgm:cxn modelId="{788A0A50-E089-42C0-B802-DC02FE9DA58A}" srcId="{8695B686-DE8D-401D-B46F-F3E56197498E}" destId="{671A7157-0524-44A6-BF41-FD731FA22657}" srcOrd="7" destOrd="0" parTransId="{CAAEBA0B-C477-47A3-970D-1F30535AF226}" sibTransId="{C147CAC1-DB41-429B-A6E6-7D7E050A2535}"/>
    <dgm:cxn modelId="{6CF7FC91-8A7B-420B-B392-FD6B5754D48D}" type="presOf" srcId="{C147CAC1-DB41-429B-A6E6-7D7E050A2535}" destId="{783CF1F0-0C29-4CB8-A817-8777C7BE1F14}" srcOrd="0" destOrd="0" presId="urn:microsoft.com/office/officeart/2005/8/layout/bProcess4"/>
    <dgm:cxn modelId="{88EF70D2-D5CA-4DB9-BEEC-E153478C1A31}" srcId="{8695B686-DE8D-401D-B46F-F3E56197498E}" destId="{49D9FD4D-9D4A-4530-AD3B-9A7E3C5A9E89}" srcOrd="5" destOrd="0" parTransId="{78B42C33-C603-49BA-883F-212706C65E9D}" sibTransId="{1EFCE3B8-351E-4645-B5B9-4165CA69087D}"/>
    <dgm:cxn modelId="{B1849DCB-A95A-4578-A795-C0776650E1A2}" type="presOf" srcId="{047BAE10-6E13-4605-A85C-D76A8665EB80}" destId="{C5D4C812-69AF-4DA5-AEE1-FCB515A64381}" srcOrd="0" destOrd="0" presId="urn:microsoft.com/office/officeart/2005/8/layout/bProcess4"/>
    <dgm:cxn modelId="{A8942839-2843-4537-B125-9523F59CC7F6}" type="presOf" srcId="{8695B686-DE8D-401D-B46F-F3E56197498E}" destId="{1A91960D-3519-400D-8C0A-46E3935A7A79}" srcOrd="0" destOrd="0" presId="urn:microsoft.com/office/officeart/2005/8/layout/bProcess4"/>
    <dgm:cxn modelId="{779A9291-3C5C-4457-B9EE-4C3722477E44}" type="presOf" srcId="{38BF1130-286A-4464-A202-54A20536987B}" destId="{6D2B44E1-ED9A-4284-B4F7-D7EAA954CCBD}" srcOrd="0" destOrd="0" presId="urn:microsoft.com/office/officeart/2005/8/layout/bProcess4"/>
    <dgm:cxn modelId="{CFFAFCCF-ABAD-46E3-8EE2-2766C55CE55D}" type="presOf" srcId="{456054B4-CE40-40C9-A906-77A033F1224F}" destId="{4635CBD0-DFB7-4AC9-BBEF-EB1EE50A45C9}" srcOrd="0" destOrd="0" presId="urn:microsoft.com/office/officeart/2005/8/layout/bProcess4"/>
    <dgm:cxn modelId="{0D7AB0BA-5073-49B0-AEF6-A3B996DB2F2B}" type="presOf" srcId="{49D9FD4D-9D4A-4530-AD3B-9A7E3C5A9E89}" destId="{9123595B-DA95-40BB-ABA6-F6772282D01C}" srcOrd="0" destOrd="0" presId="urn:microsoft.com/office/officeart/2005/8/layout/bProcess4"/>
    <dgm:cxn modelId="{5A3E7B84-93B5-48FB-8457-03AE6026E0FF}" srcId="{8695B686-DE8D-401D-B46F-F3E56197498E}" destId="{D8132050-A334-420D-B2B5-2FAFA9EFC214}" srcOrd="6" destOrd="0" parTransId="{92910651-CD0C-404B-932C-9DEBED20D90F}" sibTransId="{004F2E36-3056-48C9-8F60-E30493AD993D}"/>
    <dgm:cxn modelId="{5AAB35B3-CC6F-4597-A574-0C54747E4C14}" type="presOf" srcId="{DB2A6433-9BDD-4AFD-90FD-1A0F73F87AB2}" destId="{898A6A6C-365A-411B-8669-E79D7ACB99F1}" srcOrd="0" destOrd="0" presId="urn:microsoft.com/office/officeart/2005/8/layout/bProcess4"/>
    <dgm:cxn modelId="{D5DFBB7C-921B-40A9-815B-AFD85A72FE80}" type="presOf" srcId="{671A7157-0524-44A6-BF41-FD731FA22657}" destId="{64F2687F-FA84-4311-81CB-9443C50B89CA}" srcOrd="0" destOrd="0" presId="urn:microsoft.com/office/officeart/2005/8/layout/bProcess4"/>
    <dgm:cxn modelId="{20F857AC-CC23-4FFB-9D5E-DE8B3A622F65}" type="presOf" srcId="{465218E6-A49D-4BA4-B5D9-7645AC1EF428}" destId="{DED2A383-AE07-4A08-8B9B-31ADFC66BE8F}" srcOrd="0" destOrd="0" presId="urn:microsoft.com/office/officeart/2005/8/layout/bProcess4"/>
    <dgm:cxn modelId="{4FF77D76-F112-4FAE-AA2E-983D6B90CFCC}" type="presOf" srcId="{BD16F77A-F0F0-4C9D-8ECC-53284BBDB799}" destId="{BF6812B7-A9DE-4D77-A264-D04A1D8C6D41}" srcOrd="0" destOrd="0" presId="urn:microsoft.com/office/officeart/2005/8/layout/bProcess4"/>
    <dgm:cxn modelId="{C9F2937B-AA35-481F-9533-D6DD2C662B52}" srcId="{8695B686-DE8D-401D-B46F-F3E56197498E}" destId="{288169EA-3D2C-4CD7-8302-7A2C035509CD}" srcOrd="0" destOrd="0" parTransId="{36C8F1E9-9C95-4A78-8FD5-3E3FACF61B85}" sibTransId="{7D90F407-FA8D-4A8C-A0F2-4A7E8E68F264}"/>
    <dgm:cxn modelId="{E8D8E0E6-4E4A-4542-AEED-838831CB01D3}" type="presOf" srcId="{D8132050-A334-420D-B2B5-2FAFA9EFC214}" destId="{0038AAE4-8A60-4A7B-866B-684DFE3F8361}" srcOrd="0" destOrd="0" presId="urn:microsoft.com/office/officeart/2005/8/layout/bProcess4"/>
    <dgm:cxn modelId="{09ED096A-07E6-4A43-86D9-DDFFC5C5A93A}" srcId="{8695B686-DE8D-401D-B46F-F3E56197498E}" destId="{38BF1130-286A-4464-A202-54A20536987B}" srcOrd="8" destOrd="0" parTransId="{567676D8-F561-4083-8A66-9D6E83724051}" sibTransId="{412DA883-7640-4CA2-A947-D862BB8FF1AF}"/>
    <dgm:cxn modelId="{F3307FC5-026D-47CD-9204-592E07E5AD41}" type="presParOf" srcId="{1A91960D-3519-400D-8C0A-46E3935A7A79}" destId="{1090226A-24A9-4511-94DD-C0AA99A608AB}" srcOrd="0" destOrd="0" presId="urn:microsoft.com/office/officeart/2005/8/layout/bProcess4"/>
    <dgm:cxn modelId="{0EAA1D0D-110D-4C0F-8212-3E0C129C4B59}" type="presParOf" srcId="{1090226A-24A9-4511-94DD-C0AA99A608AB}" destId="{4B129C7B-9279-47A7-B358-068DF043E6D8}" srcOrd="0" destOrd="0" presId="urn:microsoft.com/office/officeart/2005/8/layout/bProcess4"/>
    <dgm:cxn modelId="{1384F4F3-8292-412F-BD9B-11D16EEEB916}" type="presParOf" srcId="{1090226A-24A9-4511-94DD-C0AA99A608AB}" destId="{40E0F917-307C-41C7-9818-33C6ACBC30AC}" srcOrd="1" destOrd="0" presId="urn:microsoft.com/office/officeart/2005/8/layout/bProcess4"/>
    <dgm:cxn modelId="{230B2181-0BC1-465C-A97A-BDDF41582641}" type="presParOf" srcId="{1A91960D-3519-400D-8C0A-46E3935A7A79}" destId="{753FA0EA-C5FB-4532-9B3D-8629B9BA62A3}" srcOrd="1" destOrd="0" presId="urn:microsoft.com/office/officeart/2005/8/layout/bProcess4"/>
    <dgm:cxn modelId="{10765B65-7EEA-4E2A-9453-18D14AF7F5B3}" type="presParOf" srcId="{1A91960D-3519-400D-8C0A-46E3935A7A79}" destId="{19EE2927-78DD-4C21-A5A8-DD7C3C36EB08}" srcOrd="2" destOrd="0" presId="urn:microsoft.com/office/officeart/2005/8/layout/bProcess4"/>
    <dgm:cxn modelId="{B17E9E21-866A-4059-A4CB-F7DA12D26D2D}" type="presParOf" srcId="{19EE2927-78DD-4C21-A5A8-DD7C3C36EB08}" destId="{08E088B5-9BD2-4211-A4B9-027F4DA470C9}" srcOrd="0" destOrd="0" presId="urn:microsoft.com/office/officeart/2005/8/layout/bProcess4"/>
    <dgm:cxn modelId="{D5F3D50B-AB12-48CC-87DB-E2CA09F26F25}" type="presParOf" srcId="{19EE2927-78DD-4C21-A5A8-DD7C3C36EB08}" destId="{238AD3BD-26EE-4DC7-858F-8A21ABB264DB}" srcOrd="1" destOrd="0" presId="urn:microsoft.com/office/officeart/2005/8/layout/bProcess4"/>
    <dgm:cxn modelId="{82B1D077-BBB4-47CC-8C44-34A1DFCD205C}" type="presParOf" srcId="{1A91960D-3519-400D-8C0A-46E3935A7A79}" destId="{C5D4C812-69AF-4DA5-AEE1-FCB515A64381}" srcOrd="3" destOrd="0" presId="urn:microsoft.com/office/officeart/2005/8/layout/bProcess4"/>
    <dgm:cxn modelId="{6C719E7E-CB78-4E95-BCB9-AF8C508AD327}" type="presParOf" srcId="{1A91960D-3519-400D-8C0A-46E3935A7A79}" destId="{C63ECBED-DD53-4288-A718-CE5DE3C63A3C}" srcOrd="4" destOrd="0" presId="urn:microsoft.com/office/officeart/2005/8/layout/bProcess4"/>
    <dgm:cxn modelId="{5DC26473-85FA-4CFE-B9C9-58DBC6A324C8}" type="presParOf" srcId="{C63ECBED-DD53-4288-A718-CE5DE3C63A3C}" destId="{811F3905-84A1-4ADF-9E0C-0CA62A756C4E}" srcOrd="0" destOrd="0" presId="urn:microsoft.com/office/officeart/2005/8/layout/bProcess4"/>
    <dgm:cxn modelId="{FEB904CE-02A2-4B2F-91B5-F7066255651D}" type="presParOf" srcId="{C63ECBED-DD53-4288-A718-CE5DE3C63A3C}" destId="{2F8D6D53-A68B-44BB-8D71-9F9133E12EB9}" srcOrd="1" destOrd="0" presId="urn:microsoft.com/office/officeart/2005/8/layout/bProcess4"/>
    <dgm:cxn modelId="{689D4B6F-95FE-434D-9A58-8CB9E85A74C1}" type="presParOf" srcId="{1A91960D-3519-400D-8C0A-46E3935A7A79}" destId="{BF6812B7-A9DE-4D77-A264-D04A1D8C6D41}" srcOrd="5" destOrd="0" presId="urn:microsoft.com/office/officeart/2005/8/layout/bProcess4"/>
    <dgm:cxn modelId="{54A27A0C-CB2E-4CC9-B4D9-B3A1D14E2164}" type="presParOf" srcId="{1A91960D-3519-400D-8C0A-46E3935A7A79}" destId="{0437F1A4-2370-4717-86EC-66B7B5F9DB43}" srcOrd="6" destOrd="0" presId="urn:microsoft.com/office/officeart/2005/8/layout/bProcess4"/>
    <dgm:cxn modelId="{592CBF49-82E5-496F-822A-415DA7F1EC4A}" type="presParOf" srcId="{0437F1A4-2370-4717-86EC-66B7B5F9DB43}" destId="{85E98A72-1F55-412E-BC14-1C73AE2992A1}" srcOrd="0" destOrd="0" presId="urn:microsoft.com/office/officeart/2005/8/layout/bProcess4"/>
    <dgm:cxn modelId="{C2C7277B-2603-4C91-91A2-6EAE4D29F34D}" type="presParOf" srcId="{0437F1A4-2370-4717-86EC-66B7B5F9DB43}" destId="{898A6A6C-365A-411B-8669-E79D7ACB99F1}" srcOrd="1" destOrd="0" presId="urn:microsoft.com/office/officeart/2005/8/layout/bProcess4"/>
    <dgm:cxn modelId="{20BA9DCB-B465-49F4-9D1B-09EAD0FE8A0B}" type="presParOf" srcId="{1A91960D-3519-400D-8C0A-46E3935A7A79}" destId="{4635CBD0-DFB7-4AC9-BBEF-EB1EE50A45C9}" srcOrd="7" destOrd="0" presId="urn:microsoft.com/office/officeart/2005/8/layout/bProcess4"/>
    <dgm:cxn modelId="{5F6E7001-B236-4BD2-BE2C-D1FB05046EFA}" type="presParOf" srcId="{1A91960D-3519-400D-8C0A-46E3935A7A79}" destId="{221439F9-C8D5-4E1D-850F-0AEE0E12261C}" srcOrd="8" destOrd="0" presId="urn:microsoft.com/office/officeart/2005/8/layout/bProcess4"/>
    <dgm:cxn modelId="{AE8D42D1-854D-4329-8EAC-187932CC6809}" type="presParOf" srcId="{221439F9-C8D5-4E1D-850F-0AEE0E12261C}" destId="{F3E7D597-9C2E-42C6-AA81-F322F1F34E29}" srcOrd="0" destOrd="0" presId="urn:microsoft.com/office/officeart/2005/8/layout/bProcess4"/>
    <dgm:cxn modelId="{A25757E4-7AB1-41B4-977A-5FB16ED68D77}" type="presParOf" srcId="{221439F9-C8D5-4E1D-850F-0AEE0E12261C}" destId="{DED2A383-AE07-4A08-8B9B-31ADFC66BE8F}" srcOrd="1" destOrd="0" presId="urn:microsoft.com/office/officeart/2005/8/layout/bProcess4"/>
    <dgm:cxn modelId="{A4060E22-9021-4323-BB76-4AE0E1EFD599}" type="presParOf" srcId="{1A91960D-3519-400D-8C0A-46E3935A7A79}" destId="{CEFA4169-612A-47C2-BA2A-77412A3ABDFF}" srcOrd="9" destOrd="0" presId="urn:microsoft.com/office/officeart/2005/8/layout/bProcess4"/>
    <dgm:cxn modelId="{3A6F7E88-418B-45CB-8604-BE824A656BAC}" type="presParOf" srcId="{1A91960D-3519-400D-8C0A-46E3935A7A79}" destId="{19DAA837-B755-4BA2-ACBB-4FB1262AE0CA}" srcOrd="10" destOrd="0" presId="urn:microsoft.com/office/officeart/2005/8/layout/bProcess4"/>
    <dgm:cxn modelId="{E6DDDEDD-FA4B-4340-A642-A62C4B58F470}" type="presParOf" srcId="{19DAA837-B755-4BA2-ACBB-4FB1262AE0CA}" destId="{E365F493-A7A2-4824-B396-87FA7BEA317D}" srcOrd="0" destOrd="0" presId="urn:microsoft.com/office/officeart/2005/8/layout/bProcess4"/>
    <dgm:cxn modelId="{A205246D-45B4-4A20-99CB-83DC7716E9C6}" type="presParOf" srcId="{19DAA837-B755-4BA2-ACBB-4FB1262AE0CA}" destId="{9123595B-DA95-40BB-ABA6-F6772282D01C}" srcOrd="1" destOrd="0" presId="urn:microsoft.com/office/officeart/2005/8/layout/bProcess4"/>
    <dgm:cxn modelId="{31A6EEA7-40C9-4541-BC5A-E19EA0A852CC}" type="presParOf" srcId="{1A91960D-3519-400D-8C0A-46E3935A7A79}" destId="{3D0855E6-6526-4373-8E96-6B529C37929C}" srcOrd="11" destOrd="0" presId="urn:microsoft.com/office/officeart/2005/8/layout/bProcess4"/>
    <dgm:cxn modelId="{D01FBE31-7C9D-451E-A347-D941BFC0EADA}" type="presParOf" srcId="{1A91960D-3519-400D-8C0A-46E3935A7A79}" destId="{C916249E-DF46-45BA-85B1-1C9C69945886}" srcOrd="12" destOrd="0" presId="urn:microsoft.com/office/officeart/2005/8/layout/bProcess4"/>
    <dgm:cxn modelId="{E6CF74FA-7FC9-4295-B7CE-5DE0F5B56ABD}" type="presParOf" srcId="{C916249E-DF46-45BA-85B1-1C9C69945886}" destId="{B8907516-761D-4A7A-B74A-A33826E2C963}" srcOrd="0" destOrd="0" presId="urn:microsoft.com/office/officeart/2005/8/layout/bProcess4"/>
    <dgm:cxn modelId="{FE8906CC-E444-4E88-91DE-B5348F893A65}" type="presParOf" srcId="{C916249E-DF46-45BA-85B1-1C9C69945886}" destId="{0038AAE4-8A60-4A7B-866B-684DFE3F8361}" srcOrd="1" destOrd="0" presId="urn:microsoft.com/office/officeart/2005/8/layout/bProcess4"/>
    <dgm:cxn modelId="{F7BCEC0F-663B-4424-8516-A5A970F0E8DF}" type="presParOf" srcId="{1A91960D-3519-400D-8C0A-46E3935A7A79}" destId="{08194078-2C4B-43D5-ABBC-AB14685D326E}" srcOrd="13" destOrd="0" presId="urn:microsoft.com/office/officeart/2005/8/layout/bProcess4"/>
    <dgm:cxn modelId="{C5F6F670-7510-4100-BE8C-8482DE2446F0}" type="presParOf" srcId="{1A91960D-3519-400D-8C0A-46E3935A7A79}" destId="{216D0329-4A0D-4ACA-B486-62422E7A74ED}" srcOrd="14" destOrd="0" presId="urn:microsoft.com/office/officeart/2005/8/layout/bProcess4"/>
    <dgm:cxn modelId="{6BEA2FBF-25B9-4B33-ABE0-6B10E48294CB}" type="presParOf" srcId="{216D0329-4A0D-4ACA-B486-62422E7A74ED}" destId="{2D795BB6-E280-4FE0-B3F2-588A3F3D6436}" srcOrd="0" destOrd="0" presId="urn:microsoft.com/office/officeart/2005/8/layout/bProcess4"/>
    <dgm:cxn modelId="{31E6CB17-2669-4871-A1CF-4BB1CAEC1565}" type="presParOf" srcId="{216D0329-4A0D-4ACA-B486-62422E7A74ED}" destId="{64F2687F-FA84-4311-81CB-9443C50B89CA}" srcOrd="1" destOrd="0" presId="urn:microsoft.com/office/officeart/2005/8/layout/bProcess4"/>
    <dgm:cxn modelId="{6EBA06CC-54BC-4152-ABEC-278C32478DD8}" type="presParOf" srcId="{1A91960D-3519-400D-8C0A-46E3935A7A79}" destId="{783CF1F0-0C29-4CB8-A817-8777C7BE1F14}" srcOrd="15" destOrd="0" presId="urn:microsoft.com/office/officeart/2005/8/layout/bProcess4"/>
    <dgm:cxn modelId="{1FE5D919-88C4-49BF-B081-9D92D6F12251}" type="presParOf" srcId="{1A91960D-3519-400D-8C0A-46E3935A7A79}" destId="{BA04FCBE-C60F-4EC7-B368-99F8AC43C180}" srcOrd="16" destOrd="0" presId="urn:microsoft.com/office/officeart/2005/8/layout/bProcess4"/>
    <dgm:cxn modelId="{1D913F17-C3C1-44D9-84C2-88FBB57E6268}" type="presParOf" srcId="{BA04FCBE-C60F-4EC7-B368-99F8AC43C180}" destId="{29F6076E-4479-4F11-9489-BABABFE9E3AB}" srcOrd="0" destOrd="0" presId="urn:microsoft.com/office/officeart/2005/8/layout/bProcess4"/>
    <dgm:cxn modelId="{B20D39AA-44E1-4B79-A6F7-20ED3A10FB67}" type="presParOf" srcId="{BA04FCBE-C60F-4EC7-B368-99F8AC43C180}" destId="{6D2B44E1-ED9A-4284-B4F7-D7EAA954CCB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95B686-DE8D-401D-B46F-F3E56197498E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8169EA-3D2C-4CD7-8302-7A2C035509C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 Б В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C8F1E9-9C95-4A78-8FD5-3E3FACF61B85}" type="parTrans" cxnId="{C9F2937B-AA35-481F-9533-D6DD2C662B52}">
      <dgm:prSet/>
      <dgm:spPr/>
      <dgm:t>
        <a:bodyPr/>
        <a:lstStyle/>
        <a:p>
          <a:endParaRPr lang="ru-RU"/>
        </a:p>
      </dgm:t>
    </dgm:pt>
    <dgm:pt modelId="{7D90F407-FA8D-4A8C-A0F2-4A7E8E68F264}" type="sibTrans" cxnId="{C9F2937B-AA35-481F-9533-D6DD2C662B52}">
      <dgm:prSet/>
      <dgm:spPr/>
      <dgm:t>
        <a:bodyPr/>
        <a:lstStyle/>
        <a:p>
          <a:endParaRPr lang="ru-RU"/>
        </a:p>
      </dgm:t>
    </dgm:pt>
    <dgm:pt modelId="{1182010D-15AA-48C9-A212-9786A5AA5BC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 К Л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649B2C-910C-47DB-8516-4D589098D7A4}" type="parTrans" cxnId="{DA0D7626-08AE-4B7D-949F-640B5BA9C970}">
      <dgm:prSet/>
      <dgm:spPr/>
      <dgm:t>
        <a:bodyPr/>
        <a:lstStyle/>
        <a:p>
          <a:endParaRPr lang="ru-RU"/>
        </a:p>
      </dgm:t>
    </dgm:pt>
    <dgm:pt modelId="{047BAE10-6E13-4605-A85C-D76A8665EB80}" type="sibTrans" cxnId="{DA0D7626-08AE-4B7D-949F-640B5BA9C970}">
      <dgm:prSet/>
      <dgm:spPr/>
      <dgm:t>
        <a:bodyPr/>
        <a:lstStyle/>
        <a:p>
          <a:endParaRPr lang="ru-RU"/>
        </a:p>
      </dgm:t>
    </dgm:pt>
    <dgm:pt modelId="{5A71E5AC-33C9-40B0-8F7B-2A12B4F21EF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 У Ф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EE292E-328C-48C1-824F-FE1294C24EB7}" type="parTrans" cxnId="{5FDF23C9-75CA-44B8-8606-354CD056E130}">
      <dgm:prSet/>
      <dgm:spPr/>
      <dgm:t>
        <a:bodyPr/>
        <a:lstStyle/>
        <a:p>
          <a:endParaRPr lang="ru-RU"/>
        </a:p>
      </dgm:t>
    </dgm:pt>
    <dgm:pt modelId="{BD16F77A-F0F0-4C9D-8ECC-53284BBDB799}" type="sibTrans" cxnId="{5FDF23C9-75CA-44B8-8606-354CD056E130}">
      <dgm:prSet/>
      <dgm:spPr/>
      <dgm:t>
        <a:bodyPr/>
        <a:lstStyle/>
        <a:p>
          <a:endParaRPr lang="ru-RU"/>
        </a:p>
      </dgm:t>
    </dgm:pt>
    <dgm:pt modelId="{DB2A6433-9BDD-4AFD-90FD-1A0F73F87AB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 Ц Ч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AE2D66-FFFB-4356-B931-979B012CB086}" type="parTrans" cxnId="{ED758731-E960-4931-96D0-358DE7FF1161}">
      <dgm:prSet/>
      <dgm:spPr/>
      <dgm:t>
        <a:bodyPr/>
        <a:lstStyle/>
        <a:p>
          <a:endParaRPr lang="ru-RU"/>
        </a:p>
      </dgm:t>
    </dgm:pt>
    <dgm:pt modelId="{456054B4-CE40-40C9-A906-77A033F1224F}" type="sibTrans" cxnId="{ED758731-E960-4931-96D0-358DE7FF1161}">
      <dgm:prSet/>
      <dgm:spPr/>
      <dgm:t>
        <a:bodyPr/>
        <a:lstStyle/>
        <a:p>
          <a:endParaRPr lang="ru-RU"/>
        </a:p>
      </dgm:t>
    </dgm:pt>
    <dgm:pt modelId="{465218E6-A49D-4BA4-B5D9-7645AC1EF42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 Н О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807DD7-727D-441C-A51E-F585084795E0}" type="parTrans" cxnId="{D80D0D89-C8C9-4311-B670-FE19A7A9803C}">
      <dgm:prSet/>
      <dgm:spPr/>
      <dgm:t>
        <a:bodyPr/>
        <a:lstStyle/>
        <a:p>
          <a:endParaRPr lang="ru-RU"/>
        </a:p>
      </dgm:t>
    </dgm:pt>
    <dgm:pt modelId="{5AF40BF3-FCE7-4EEE-8E4B-CD18B411AF38}" type="sibTrans" cxnId="{D80D0D89-C8C9-4311-B670-FE19A7A9803C}">
      <dgm:prSet/>
      <dgm:spPr/>
      <dgm:t>
        <a:bodyPr/>
        <a:lstStyle/>
        <a:p>
          <a:endParaRPr lang="ru-RU"/>
        </a:p>
      </dgm:t>
    </dgm:pt>
    <dgm:pt modelId="{49D9FD4D-9D4A-4530-AD3B-9A7E3C5A9E8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 Д Е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B42C33-C603-49BA-883F-212706C65E9D}" type="parTrans" cxnId="{88EF70D2-D5CA-4DB9-BEEC-E153478C1A31}">
      <dgm:prSet/>
      <dgm:spPr/>
      <dgm:t>
        <a:bodyPr/>
        <a:lstStyle/>
        <a:p>
          <a:endParaRPr lang="ru-RU"/>
        </a:p>
      </dgm:t>
    </dgm:pt>
    <dgm:pt modelId="{1EFCE3B8-351E-4645-B5B9-4165CA69087D}" type="sibTrans" cxnId="{88EF70D2-D5CA-4DB9-BEEC-E153478C1A31}">
      <dgm:prSet/>
      <dgm:spPr/>
      <dgm:t>
        <a:bodyPr/>
        <a:lstStyle/>
        <a:p>
          <a:endParaRPr lang="ru-RU"/>
        </a:p>
      </dgm:t>
    </dgm:pt>
    <dgm:pt modelId="{D8132050-A334-420D-B2B5-2FAFA9EFC21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 З И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910651-CD0C-404B-932C-9DEBED20D90F}" type="parTrans" cxnId="{5A3E7B84-93B5-48FB-8457-03AE6026E0FF}">
      <dgm:prSet/>
      <dgm:spPr/>
      <dgm:t>
        <a:bodyPr/>
        <a:lstStyle/>
        <a:p>
          <a:endParaRPr lang="ru-RU"/>
        </a:p>
      </dgm:t>
    </dgm:pt>
    <dgm:pt modelId="{004F2E36-3056-48C9-8F60-E30493AD993D}" type="sibTrans" cxnId="{5A3E7B84-93B5-48FB-8457-03AE6026E0FF}">
      <dgm:prSet/>
      <dgm:spPr/>
      <dgm:t>
        <a:bodyPr/>
        <a:lstStyle/>
        <a:p>
          <a:endParaRPr lang="ru-RU"/>
        </a:p>
      </dgm:t>
    </dgm:pt>
    <dgm:pt modelId="{671A7157-0524-44A6-BF41-FD731FA2265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 Р С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AEBA0B-C477-47A3-970D-1F30535AF226}" type="parTrans" cxnId="{788A0A50-E089-42C0-B802-DC02FE9DA58A}">
      <dgm:prSet/>
      <dgm:spPr/>
      <dgm:t>
        <a:bodyPr/>
        <a:lstStyle/>
        <a:p>
          <a:endParaRPr lang="ru-RU"/>
        </a:p>
      </dgm:t>
    </dgm:pt>
    <dgm:pt modelId="{C147CAC1-DB41-429B-A6E6-7D7E050A2535}" type="sibTrans" cxnId="{788A0A50-E089-42C0-B802-DC02FE9DA58A}">
      <dgm:prSet/>
      <dgm:spPr/>
      <dgm:t>
        <a:bodyPr/>
        <a:lstStyle/>
        <a:p>
          <a:endParaRPr lang="ru-RU"/>
        </a:p>
      </dgm:t>
    </dgm:pt>
    <dgm:pt modelId="{38BF1130-286A-4464-A202-54A20536987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 Щ ЪЫ</a:t>
          </a:r>
        </a:p>
        <a:p>
          <a:r>
            <a:rPr lang="ru-RU" sz="1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</a:t>
          </a:r>
          <a:endParaRPr lang="ru-RU" sz="1800" b="1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7676D8-F561-4083-8A66-9D6E83724051}" type="parTrans" cxnId="{09ED096A-07E6-4A43-86D9-DDFFC5C5A93A}">
      <dgm:prSet/>
      <dgm:spPr/>
      <dgm:t>
        <a:bodyPr/>
        <a:lstStyle/>
        <a:p>
          <a:endParaRPr lang="ru-RU"/>
        </a:p>
      </dgm:t>
    </dgm:pt>
    <dgm:pt modelId="{412DA883-7640-4CA2-A947-D862BB8FF1AF}" type="sibTrans" cxnId="{09ED096A-07E6-4A43-86D9-DDFFC5C5A93A}">
      <dgm:prSet/>
      <dgm:spPr/>
      <dgm:t>
        <a:bodyPr/>
        <a:lstStyle/>
        <a:p>
          <a:endParaRPr lang="ru-RU"/>
        </a:p>
      </dgm:t>
    </dgm:pt>
    <dgm:pt modelId="{1A91960D-3519-400D-8C0A-46E3935A7A79}" type="pres">
      <dgm:prSet presAssocID="{8695B686-DE8D-401D-B46F-F3E56197498E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090226A-24A9-4511-94DD-C0AA99A608AB}" type="pres">
      <dgm:prSet presAssocID="{288169EA-3D2C-4CD7-8302-7A2C035509CD}" presName="compNode" presStyleCnt="0"/>
      <dgm:spPr/>
    </dgm:pt>
    <dgm:pt modelId="{4B129C7B-9279-47A7-B358-068DF043E6D8}" type="pres">
      <dgm:prSet presAssocID="{288169EA-3D2C-4CD7-8302-7A2C035509CD}" presName="dummyConnPt" presStyleCnt="0"/>
      <dgm:spPr/>
    </dgm:pt>
    <dgm:pt modelId="{40E0F917-307C-41C7-9818-33C6ACBC30AC}" type="pres">
      <dgm:prSet presAssocID="{288169EA-3D2C-4CD7-8302-7A2C035509C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FA0EA-C5FB-4532-9B3D-8629B9BA62A3}" type="pres">
      <dgm:prSet presAssocID="{7D90F407-FA8D-4A8C-A0F2-4A7E8E68F264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19EE2927-78DD-4C21-A5A8-DD7C3C36EB08}" type="pres">
      <dgm:prSet presAssocID="{1182010D-15AA-48C9-A212-9786A5AA5BC4}" presName="compNode" presStyleCnt="0"/>
      <dgm:spPr/>
    </dgm:pt>
    <dgm:pt modelId="{08E088B5-9BD2-4211-A4B9-027F4DA470C9}" type="pres">
      <dgm:prSet presAssocID="{1182010D-15AA-48C9-A212-9786A5AA5BC4}" presName="dummyConnPt" presStyleCnt="0"/>
      <dgm:spPr/>
    </dgm:pt>
    <dgm:pt modelId="{238AD3BD-26EE-4DC7-858F-8A21ABB264DB}" type="pres">
      <dgm:prSet presAssocID="{1182010D-15AA-48C9-A212-9786A5AA5BC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D4C812-69AF-4DA5-AEE1-FCB515A64381}" type="pres">
      <dgm:prSet presAssocID="{047BAE10-6E13-4605-A85C-D76A8665EB80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C63ECBED-DD53-4288-A718-CE5DE3C63A3C}" type="pres">
      <dgm:prSet presAssocID="{5A71E5AC-33C9-40B0-8F7B-2A12B4F21EFC}" presName="compNode" presStyleCnt="0"/>
      <dgm:spPr/>
    </dgm:pt>
    <dgm:pt modelId="{811F3905-84A1-4ADF-9E0C-0CA62A756C4E}" type="pres">
      <dgm:prSet presAssocID="{5A71E5AC-33C9-40B0-8F7B-2A12B4F21EFC}" presName="dummyConnPt" presStyleCnt="0"/>
      <dgm:spPr/>
    </dgm:pt>
    <dgm:pt modelId="{2F8D6D53-A68B-44BB-8D71-9F9133E12EB9}" type="pres">
      <dgm:prSet presAssocID="{5A71E5AC-33C9-40B0-8F7B-2A12B4F21EF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812B7-A9DE-4D77-A264-D04A1D8C6D41}" type="pres">
      <dgm:prSet presAssocID="{BD16F77A-F0F0-4C9D-8ECC-53284BBDB799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0437F1A4-2370-4717-86EC-66B7B5F9DB43}" type="pres">
      <dgm:prSet presAssocID="{DB2A6433-9BDD-4AFD-90FD-1A0F73F87AB2}" presName="compNode" presStyleCnt="0"/>
      <dgm:spPr/>
    </dgm:pt>
    <dgm:pt modelId="{85E98A72-1F55-412E-BC14-1C73AE2992A1}" type="pres">
      <dgm:prSet presAssocID="{DB2A6433-9BDD-4AFD-90FD-1A0F73F87AB2}" presName="dummyConnPt" presStyleCnt="0"/>
      <dgm:spPr/>
    </dgm:pt>
    <dgm:pt modelId="{898A6A6C-365A-411B-8669-E79D7ACB99F1}" type="pres">
      <dgm:prSet presAssocID="{DB2A6433-9BDD-4AFD-90FD-1A0F73F87AB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35CBD0-DFB7-4AC9-BBEF-EB1EE50A45C9}" type="pres">
      <dgm:prSet presAssocID="{456054B4-CE40-40C9-A906-77A033F1224F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221439F9-C8D5-4E1D-850F-0AEE0E12261C}" type="pres">
      <dgm:prSet presAssocID="{465218E6-A49D-4BA4-B5D9-7645AC1EF428}" presName="compNode" presStyleCnt="0"/>
      <dgm:spPr/>
    </dgm:pt>
    <dgm:pt modelId="{F3E7D597-9C2E-42C6-AA81-F322F1F34E29}" type="pres">
      <dgm:prSet presAssocID="{465218E6-A49D-4BA4-B5D9-7645AC1EF428}" presName="dummyConnPt" presStyleCnt="0"/>
      <dgm:spPr/>
    </dgm:pt>
    <dgm:pt modelId="{DED2A383-AE07-4A08-8B9B-31ADFC66BE8F}" type="pres">
      <dgm:prSet presAssocID="{465218E6-A49D-4BA4-B5D9-7645AC1EF428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A4169-612A-47C2-BA2A-77412A3ABDFF}" type="pres">
      <dgm:prSet presAssocID="{5AF40BF3-FCE7-4EEE-8E4B-CD18B411AF38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19DAA837-B755-4BA2-ACBB-4FB1262AE0CA}" type="pres">
      <dgm:prSet presAssocID="{49D9FD4D-9D4A-4530-AD3B-9A7E3C5A9E89}" presName="compNode" presStyleCnt="0"/>
      <dgm:spPr/>
    </dgm:pt>
    <dgm:pt modelId="{E365F493-A7A2-4824-B396-87FA7BEA317D}" type="pres">
      <dgm:prSet presAssocID="{49D9FD4D-9D4A-4530-AD3B-9A7E3C5A9E89}" presName="dummyConnPt" presStyleCnt="0"/>
      <dgm:spPr/>
    </dgm:pt>
    <dgm:pt modelId="{9123595B-DA95-40BB-ABA6-F6772282D01C}" type="pres">
      <dgm:prSet presAssocID="{49D9FD4D-9D4A-4530-AD3B-9A7E3C5A9E8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855E6-6526-4373-8E96-6B529C37929C}" type="pres">
      <dgm:prSet presAssocID="{1EFCE3B8-351E-4645-B5B9-4165CA69087D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C916249E-DF46-45BA-85B1-1C9C69945886}" type="pres">
      <dgm:prSet presAssocID="{D8132050-A334-420D-B2B5-2FAFA9EFC214}" presName="compNode" presStyleCnt="0"/>
      <dgm:spPr/>
    </dgm:pt>
    <dgm:pt modelId="{B8907516-761D-4A7A-B74A-A33826E2C963}" type="pres">
      <dgm:prSet presAssocID="{D8132050-A334-420D-B2B5-2FAFA9EFC214}" presName="dummyConnPt" presStyleCnt="0"/>
      <dgm:spPr/>
    </dgm:pt>
    <dgm:pt modelId="{0038AAE4-8A60-4A7B-866B-684DFE3F8361}" type="pres">
      <dgm:prSet presAssocID="{D8132050-A334-420D-B2B5-2FAFA9EFC214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94078-2C4B-43D5-ABBC-AB14685D326E}" type="pres">
      <dgm:prSet presAssocID="{004F2E36-3056-48C9-8F60-E30493AD993D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216D0329-4A0D-4ACA-B486-62422E7A74ED}" type="pres">
      <dgm:prSet presAssocID="{671A7157-0524-44A6-BF41-FD731FA22657}" presName="compNode" presStyleCnt="0"/>
      <dgm:spPr/>
    </dgm:pt>
    <dgm:pt modelId="{2D795BB6-E280-4FE0-B3F2-588A3F3D6436}" type="pres">
      <dgm:prSet presAssocID="{671A7157-0524-44A6-BF41-FD731FA22657}" presName="dummyConnPt" presStyleCnt="0"/>
      <dgm:spPr/>
    </dgm:pt>
    <dgm:pt modelId="{64F2687F-FA84-4311-81CB-9443C50B89CA}" type="pres">
      <dgm:prSet presAssocID="{671A7157-0524-44A6-BF41-FD731FA22657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CF1F0-0C29-4CB8-A817-8777C7BE1F14}" type="pres">
      <dgm:prSet presAssocID="{C147CAC1-DB41-429B-A6E6-7D7E050A2535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BA04FCBE-C60F-4EC7-B368-99F8AC43C180}" type="pres">
      <dgm:prSet presAssocID="{38BF1130-286A-4464-A202-54A20536987B}" presName="compNode" presStyleCnt="0"/>
      <dgm:spPr/>
    </dgm:pt>
    <dgm:pt modelId="{29F6076E-4479-4F11-9489-BABABFE9E3AB}" type="pres">
      <dgm:prSet presAssocID="{38BF1130-286A-4464-A202-54A20536987B}" presName="dummyConnPt" presStyleCnt="0"/>
      <dgm:spPr/>
    </dgm:pt>
    <dgm:pt modelId="{6D2B44E1-ED9A-4284-B4F7-D7EAA954CCBD}" type="pres">
      <dgm:prSet presAssocID="{38BF1130-286A-4464-A202-54A20536987B}" presName="node" presStyleLbl="node1" presStyleIdx="8" presStyleCnt="9" custScaleY="127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0D0D89-C8C9-4311-B670-FE19A7A9803C}" srcId="{8695B686-DE8D-401D-B46F-F3E56197498E}" destId="{465218E6-A49D-4BA4-B5D9-7645AC1EF428}" srcOrd="4" destOrd="0" parTransId="{00807DD7-727D-441C-A51E-F585084795E0}" sibTransId="{5AF40BF3-FCE7-4EEE-8E4B-CD18B411AF38}"/>
    <dgm:cxn modelId="{FB402AB2-EA7B-4A60-AD5F-2605134EEE02}" type="presOf" srcId="{D8132050-A334-420D-B2B5-2FAFA9EFC214}" destId="{0038AAE4-8A60-4A7B-866B-684DFE3F8361}" srcOrd="0" destOrd="0" presId="urn:microsoft.com/office/officeart/2005/8/layout/bProcess4"/>
    <dgm:cxn modelId="{DA0D7626-08AE-4B7D-949F-640B5BA9C970}" srcId="{8695B686-DE8D-401D-B46F-F3E56197498E}" destId="{1182010D-15AA-48C9-A212-9786A5AA5BC4}" srcOrd="1" destOrd="0" parTransId="{91649B2C-910C-47DB-8516-4D589098D7A4}" sibTransId="{047BAE10-6E13-4605-A85C-D76A8665EB80}"/>
    <dgm:cxn modelId="{AFF21085-6520-41AB-B10A-184A6415F808}" type="presOf" srcId="{5AF40BF3-FCE7-4EEE-8E4B-CD18B411AF38}" destId="{CEFA4169-612A-47C2-BA2A-77412A3ABDFF}" srcOrd="0" destOrd="0" presId="urn:microsoft.com/office/officeart/2005/8/layout/bProcess4"/>
    <dgm:cxn modelId="{54E8CED7-3369-499D-A23C-1E608436784F}" type="presOf" srcId="{1EFCE3B8-351E-4645-B5B9-4165CA69087D}" destId="{3D0855E6-6526-4373-8E96-6B529C37929C}" srcOrd="0" destOrd="0" presId="urn:microsoft.com/office/officeart/2005/8/layout/bProcess4"/>
    <dgm:cxn modelId="{F16D3D24-6F34-493F-ABF0-6B8449139BC2}" type="presOf" srcId="{BD16F77A-F0F0-4C9D-8ECC-53284BBDB799}" destId="{BF6812B7-A9DE-4D77-A264-D04A1D8C6D41}" srcOrd="0" destOrd="0" presId="urn:microsoft.com/office/officeart/2005/8/layout/bProcess4"/>
    <dgm:cxn modelId="{D7B88E84-8EBD-413E-928F-2A1A9F60189A}" type="presOf" srcId="{DB2A6433-9BDD-4AFD-90FD-1A0F73F87AB2}" destId="{898A6A6C-365A-411B-8669-E79D7ACB99F1}" srcOrd="0" destOrd="0" presId="urn:microsoft.com/office/officeart/2005/8/layout/bProcess4"/>
    <dgm:cxn modelId="{D9A402F2-9FBA-4A67-9E2B-36B8DE84988C}" type="presOf" srcId="{8695B686-DE8D-401D-B46F-F3E56197498E}" destId="{1A91960D-3519-400D-8C0A-46E3935A7A79}" srcOrd="0" destOrd="0" presId="urn:microsoft.com/office/officeart/2005/8/layout/bProcess4"/>
    <dgm:cxn modelId="{EA9144CC-D07E-4FF0-99B8-91539F9643A9}" type="presOf" srcId="{1182010D-15AA-48C9-A212-9786A5AA5BC4}" destId="{238AD3BD-26EE-4DC7-858F-8A21ABB264DB}" srcOrd="0" destOrd="0" presId="urn:microsoft.com/office/officeart/2005/8/layout/bProcess4"/>
    <dgm:cxn modelId="{ED758731-E960-4931-96D0-358DE7FF1161}" srcId="{8695B686-DE8D-401D-B46F-F3E56197498E}" destId="{DB2A6433-9BDD-4AFD-90FD-1A0F73F87AB2}" srcOrd="3" destOrd="0" parTransId="{26AE2D66-FFFB-4356-B931-979B012CB086}" sibTransId="{456054B4-CE40-40C9-A906-77A033F1224F}"/>
    <dgm:cxn modelId="{36D0D2F1-361C-4C4C-A73B-645EB0A6532C}" type="presOf" srcId="{5A71E5AC-33C9-40B0-8F7B-2A12B4F21EFC}" destId="{2F8D6D53-A68B-44BB-8D71-9F9133E12EB9}" srcOrd="0" destOrd="0" presId="urn:microsoft.com/office/officeart/2005/8/layout/bProcess4"/>
    <dgm:cxn modelId="{5FDF23C9-75CA-44B8-8606-354CD056E130}" srcId="{8695B686-DE8D-401D-B46F-F3E56197498E}" destId="{5A71E5AC-33C9-40B0-8F7B-2A12B4F21EFC}" srcOrd="2" destOrd="0" parTransId="{54EE292E-328C-48C1-824F-FE1294C24EB7}" sibTransId="{BD16F77A-F0F0-4C9D-8ECC-53284BBDB799}"/>
    <dgm:cxn modelId="{788A0A50-E089-42C0-B802-DC02FE9DA58A}" srcId="{8695B686-DE8D-401D-B46F-F3E56197498E}" destId="{671A7157-0524-44A6-BF41-FD731FA22657}" srcOrd="7" destOrd="0" parTransId="{CAAEBA0B-C477-47A3-970D-1F30535AF226}" sibTransId="{C147CAC1-DB41-429B-A6E6-7D7E050A2535}"/>
    <dgm:cxn modelId="{88EF70D2-D5CA-4DB9-BEEC-E153478C1A31}" srcId="{8695B686-DE8D-401D-B46F-F3E56197498E}" destId="{49D9FD4D-9D4A-4530-AD3B-9A7E3C5A9E89}" srcOrd="5" destOrd="0" parTransId="{78B42C33-C603-49BA-883F-212706C65E9D}" sibTransId="{1EFCE3B8-351E-4645-B5B9-4165CA69087D}"/>
    <dgm:cxn modelId="{C33AD609-DDEA-4059-AA27-EB48C2106830}" type="presOf" srcId="{671A7157-0524-44A6-BF41-FD731FA22657}" destId="{64F2687F-FA84-4311-81CB-9443C50B89CA}" srcOrd="0" destOrd="0" presId="urn:microsoft.com/office/officeart/2005/8/layout/bProcess4"/>
    <dgm:cxn modelId="{A91013CA-C8B0-49D2-B190-BD0F400DF7A0}" type="presOf" srcId="{38BF1130-286A-4464-A202-54A20536987B}" destId="{6D2B44E1-ED9A-4284-B4F7-D7EAA954CCBD}" srcOrd="0" destOrd="0" presId="urn:microsoft.com/office/officeart/2005/8/layout/bProcess4"/>
    <dgm:cxn modelId="{EDD53575-518E-43D6-9A51-3B5096E43B41}" type="presOf" srcId="{C147CAC1-DB41-429B-A6E6-7D7E050A2535}" destId="{783CF1F0-0C29-4CB8-A817-8777C7BE1F14}" srcOrd="0" destOrd="0" presId="urn:microsoft.com/office/officeart/2005/8/layout/bProcess4"/>
    <dgm:cxn modelId="{B6B1753B-F7C8-42D2-B574-DBD1FF26E047}" type="presOf" srcId="{047BAE10-6E13-4605-A85C-D76A8665EB80}" destId="{C5D4C812-69AF-4DA5-AEE1-FCB515A64381}" srcOrd="0" destOrd="0" presId="urn:microsoft.com/office/officeart/2005/8/layout/bProcess4"/>
    <dgm:cxn modelId="{5A3E7B84-93B5-48FB-8457-03AE6026E0FF}" srcId="{8695B686-DE8D-401D-B46F-F3E56197498E}" destId="{D8132050-A334-420D-B2B5-2FAFA9EFC214}" srcOrd="6" destOrd="0" parTransId="{92910651-CD0C-404B-932C-9DEBED20D90F}" sibTransId="{004F2E36-3056-48C9-8F60-E30493AD993D}"/>
    <dgm:cxn modelId="{4FE810CF-EC62-4D0A-A4C1-D7E98E579DED}" type="presOf" srcId="{7D90F407-FA8D-4A8C-A0F2-4A7E8E68F264}" destId="{753FA0EA-C5FB-4532-9B3D-8629B9BA62A3}" srcOrd="0" destOrd="0" presId="urn:microsoft.com/office/officeart/2005/8/layout/bProcess4"/>
    <dgm:cxn modelId="{14F5D139-F669-40C2-8D0E-966E8A7B7B9A}" type="presOf" srcId="{465218E6-A49D-4BA4-B5D9-7645AC1EF428}" destId="{DED2A383-AE07-4A08-8B9B-31ADFC66BE8F}" srcOrd="0" destOrd="0" presId="urn:microsoft.com/office/officeart/2005/8/layout/bProcess4"/>
    <dgm:cxn modelId="{29495568-B616-46C4-9AE8-DAFA28253C69}" type="presOf" srcId="{456054B4-CE40-40C9-A906-77A033F1224F}" destId="{4635CBD0-DFB7-4AC9-BBEF-EB1EE50A45C9}" srcOrd="0" destOrd="0" presId="urn:microsoft.com/office/officeart/2005/8/layout/bProcess4"/>
    <dgm:cxn modelId="{C9F2937B-AA35-481F-9533-D6DD2C662B52}" srcId="{8695B686-DE8D-401D-B46F-F3E56197498E}" destId="{288169EA-3D2C-4CD7-8302-7A2C035509CD}" srcOrd="0" destOrd="0" parTransId="{36C8F1E9-9C95-4A78-8FD5-3E3FACF61B85}" sibTransId="{7D90F407-FA8D-4A8C-A0F2-4A7E8E68F264}"/>
    <dgm:cxn modelId="{C2ADE588-B43C-4D24-B012-706035CDCA71}" type="presOf" srcId="{49D9FD4D-9D4A-4530-AD3B-9A7E3C5A9E89}" destId="{9123595B-DA95-40BB-ABA6-F6772282D01C}" srcOrd="0" destOrd="0" presId="urn:microsoft.com/office/officeart/2005/8/layout/bProcess4"/>
    <dgm:cxn modelId="{CD7CF684-2B1E-4352-992D-EC13B054FCE4}" type="presOf" srcId="{288169EA-3D2C-4CD7-8302-7A2C035509CD}" destId="{40E0F917-307C-41C7-9818-33C6ACBC30AC}" srcOrd="0" destOrd="0" presId="urn:microsoft.com/office/officeart/2005/8/layout/bProcess4"/>
    <dgm:cxn modelId="{46EEFAB8-39B6-4E01-BA3B-07CABDA4CF07}" type="presOf" srcId="{004F2E36-3056-48C9-8F60-E30493AD993D}" destId="{08194078-2C4B-43D5-ABBC-AB14685D326E}" srcOrd="0" destOrd="0" presId="urn:microsoft.com/office/officeart/2005/8/layout/bProcess4"/>
    <dgm:cxn modelId="{09ED096A-07E6-4A43-86D9-DDFFC5C5A93A}" srcId="{8695B686-DE8D-401D-B46F-F3E56197498E}" destId="{38BF1130-286A-4464-A202-54A20536987B}" srcOrd="8" destOrd="0" parTransId="{567676D8-F561-4083-8A66-9D6E83724051}" sibTransId="{412DA883-7640-4CA2-A947-D862BB8FF1AF}"/>
    <dgm:cxn modelId="{3025CE30-BD7B-486C-B79A-CD6B1F9420EB}" type="presParOf" srcId="{1A91960D-3519-400D-8C0A-46E3935A7A79}" destId="{1090226A-24A9-4511-94DD-C0AA99A608AB}" srcOrd="0" destOrd="0" presId="urn:microsoft.com/office/officeart/2005/8/layout/bProcess4"/>
    <dgm:cxn modelId="{C3F921C1-1DC5-4F5A-9ADF-07534D742EE0}" type="presParOf" srcId="{1090226A-24A9-4511-94DD-C0AA99A608AB}" destId="{4B129C7B-9279-47A7-B358-068DF043E6D8}" srcOrd="0" destOrd="0" presId="urn:microsoft.com/office/officeart/2005/8/layout/bProcess4"/>
    <dgm:cxn modelId="{D8E5043F-CB92-4389-9752-4B5E0459574A}" type="presParOf" srcId="{1090226A-24A9-4511-94DD-C0AA99A608AB}" destId="{40E0F917-307C-41C7-9818-33C6ACBC30AC}" srcOrd="1" destOrd="0" presId="urn:microsoft.com/office/officeart/2005/8/layout/bProcess4"/>
    <dgm:cxn modelId="{DE8F95DE-DD99-4F42-A143-0C9E903006A4}" type="presParOf" srcId="{1A91960D-3519-400D-8C0A-46E3935A7A79}" destId="{753FA0EA-C5FB-4532-9B3D-8629B9BA62A3}" srcOrd="1" destOrd="0" presId="urn:microsoft.com/office/officeart/2005/8/layout/bProcess4"/>
    <dgm:cxn modelId="{73B42684-D50C-49F1-BA6F-8CFA31CA587F}" type="presParOf" srcId="{1A91960D-3519-400D-8C0A-46E3935A7A79}" destId="{19EE2927-78DD-4C21-A5A8-DD7C3C36EB08}" srcOrd="2" destOrd="0" presId="urn:microsoft.com/office/officeart/2005/8/layout/bProcess4"/>
    <dgm:cxn modelId="{1BB742D8-C536-4695-8DCB-B5FB2C963C19}" type="presParOf" srcId="{19EE2927-78DD-4C21-A5A8-DD7C3C36EB08}" destId="{08E088B5-9BD2-4211-A4B9-027F4DA470C9}" srcOrd="0" destOrd="0" presId="urn:microsoft.com/office/officeart/2005/8/layout/bProcess4"/>
    <dgm:cxn modelId="{E10CDF14-1BE7-4544-9B5B-BACF7D970C83}" type="presParOf" srcId="{19EE2927-78DD-4C21-A5A8-DD7C3C36EB08}" destId="{238AD3BD-26EE-4DC7-858F-8A21ABB264DB}" srcOrd="1" destOrd="0" presId="urn:microsoft.com/office/officeart/2005/8/layout/bProcess4"/>
    <dgm:cxn modelId="{1711B662-1140-4AA1-86B3-970CC1837C69}" type="presParOf" srcId="{1A91960D-3519-400D-8C0A-46E3935A7A79}" destId="{C5D4C812-69AF-4DA5-AEE1-FCB515A64381}" srcOrd="3" destOrd="0" presId="urn:microsoft.com/office/officeart/2005/8/layout/bProcess4"/>
    <dgm:cxn modelId="{AD18EAAC-FC84-44DE-B3CB-3D5470A1C49C}" type="presParOf" srcId="{1A91960D-3519-400D-8C0A-46E3935A7A79}" destId="{C63ECBED-DD53-4288-A718-CE5DE3C63A3C}" srcOrd="4" destOrd="0" presId="urn:microsoft.com/office/officeart/2005/8/layout/bProcess4"/>
    <dgm:cxn modelId="{08F6E207-19D9-428F-8335-700A3796ECB6}" type="presParOf" srcId="{C63ECBED-DD53-4288-A718-CE5DE3C63A3C}" destId="{811F3905-84A1-4ADF-9E0C-0CA62A756C4E}" srcOrd="0" destOrd="0" presId="urn:microsoft.com/office/officeart/2005/8/layout/bProcess4"/>
    <dgm:cxn modelId="{AE1327AA-3449-4912-A08E-8FCBC22953EB}" type="presParOf" srcId="{C63ECBED-DD53-4288-A718-CE5DE3C63A3C}" destId="{2F8D6D53-A68B-44BB-8D71-9F9133E12EB9}" srcOrd="1" destOrd="0" presId="urn:microsoft.com/office/officeart/2005/8/layout/bProcess4"/>
    <dgm:cxn modelId="{E2BE94B0-A4A0-4C62-BBB7-2A518A376C7E}" type="presParOf" srcId="{1A91960D-3519-400D-8C0A-46E3935A7A79}" destId="{BF6812B7-A9DE-4D77-A264-D04A1D8C6D41}" srcOrd="5" destOrd="0" presId="urn:microsoft.com/office/officeart/2005/8/layout/bProcess4"/>
    <dgm:cxn modelId="{E404AD3F-2AA5-4971-A8F8-7DED22E7974D}" type="presParOf" srcId="{1A91960D-3519-400D-8C0A-46E3935A7A79}" destId="{0437F1A4-2370-4717-86EC-66B7B5F9DB43}" srcOrd="6" destOrd="0" presId="urn:microsoft.com/office/officeart/2005/8/layout/bProcess4"/>
    <dgm:cxn modelId="{3216B921-0B3D-45DB-B877-0A2C0449F814}" type="presParOf" srcId="{0437F1A4-2370-4717-86EC-66B7B5F9DB43}" destId="{85E98A72-1F55-412E-BC14-1C73AE2992A1}" srcOrd="0" destOrd="0" presId="urn:microsoft.com/office/officeart/2005/8/layout/bProcess4"/>
    <dgm:cxn modelId="{46CFF8B1-E854-4489-BA76-85832BDDE93C}" type="presParOf" srcId="{0437F1A4-2370-4717-86EC-66B7B5F9DB43}" destId="{898A6A6C-365A-411B-8669-E79D7ACB99F1}" srcOrd="1" destOrd="0" presId="urn:microsoft.com/office/officeart/2005/8/layout/bProcess4"/>
    <dgm:cxn modelId="{E0D4391B-07A4-46F5-B364-8E3E691D1270}" type="presParOf" srcId="{1A91960D-3519-400D-8C0A-46E3935A7A79}" destId="{4635CBD0-DFB7-4AC9-BBEF-EB1EE50A45C9}" srcOrd="7" destOrd="0" presId="urn:microsoft.com/office/officeart/2005/8/layout/bProcess4"/>
    <dgm:cxn modelId="{6685C175-E0D2-4B2E-8701-8A75D92D4DE8}" type="presParOf" srcId="{1A91960D-3519-400D-8C0A-46E3935A7A79}" destId="{221439F9-C8D5-4E1D-850F-0AEE0E12261C}" srcOrd="8" destOrd="0" presId="urn:microsoft.com/office/officeart/2005/8/layout/bProcess4"/>
    <dgm:cxn modelId="{5ABAAC33-B31A-41DC-8548-1AE18C11BF51}" type="presParOf" srcId="{221439F9-C8D5-4E1D-850F-0AEE0E12261C}" destId="{F3E7D597-9C2E-42C6-AA81-F322F1F34E29}" srcOrd="0" destOrd="0" presId="urn:microsoft.com/office/officeart/2005/8/layout/bProcess4"/>
    <dgm:cxn modelId="{80C93387-D0EB-4869-9946-DDF1EA76FD6B}" type="presParOf" srcId="{221439F9-C8D5-4E1D-850F-0AEE0E12261C}" destId="{DED2A383-AE07-4A08-8B9B-31ADFC66BE8F}" srcOrd="1" destOrd="0" presId="urn:microsoft.com/office/officeart/2005/8/layout/bProcess4"/>
    <dgm:cxn modelId="{B626C755-EB9B-4EC4-85EE-8EC68D4D69B6}" type="presParOf" srcId="{1A91960D-3519-400D-8C0A-46E3935A7A79}" destId="{CEFA4169-612A-47C2-BA2A-77412A3ABDFF}" srcOrd="9" destOrd="0" presId="urn:microsoft.com/office/officeart/2005/8/layout/bProcess4"/>
    <dgm:cxn modelId="{607066AE-05E2-4530-9A06-76F03700D90B}" type="presParOf" srcId="{1A91960D-3519-400D-8C0A-46E3935A7A79}" destId="{19DAA837-B755-4BA2-ACBB-4FB1262AE0CA}" srcOrd="10" destOrd="0" presId="urn:microsoft.com/office/officeart/2005/8/layout/bProcess4"/>
    <dgm:cxn modelId="{1EB0D6E1-E8D6-4520-9647-A229917DA9FE}" type="presParOf" srcId="{19DAA837-B755-4BA2-ACBB-4FB1262AE0CA}" destId="{E365F493-A7A2-4824-B396-87FA7BEA317D}" srcOrd="0" destOrd="0" presId="urn:microsoft.com/office/officeart/2005/8/layout/bProcess4"/>
    <dgm:cxn modelId="{A2D7C626-3D0D-4E3F-8963-A4313D92E7DC}" type="presParOf" srcId="{19DAA837-B755-4BA2-ACBB-4FB1262AE0CA}" destId="{9123595B-DA95-40BB-ABA6-F6772282D01C}" srcOrd="1" destOrd="0" presId="urn:microsoft.com/office/officeart/2005/8/layout/bProcess4"/>
    <dgm:cxn modelId="{A771C7F2-5EFB-43B7-A79D-9E0CB5D52EBC}" type="presParOf" srcId="{1A91960D-3519-400D-8C0A-46E3935A7A79}" destId="{3D0855E6-6526-4373-8E96-6B529C37929C}" srcOrd="11" destOrd="0" presId="urn:microsoft.com/office/officeart/2005/8/layout/bProcess4"/>
    <dgm:cxn modelId="{7F0D30D5-1253-4A43-9A65-94030FAFD60E}" type="presParOf" srcId="{1A91960D-3519-400D-8C0A-46E3935A7A79}" destId="{C916249E-DF46-45BA-85B1-1C9C69945886}" srcOrd="12" destOrd="0" presId="urn:microsoft.com/office/officeart/2005/8/layout/bProcess4"/>
    <dgm:cxn modelId="{15889B5B-81FB-4A8F-A7BE-1F17E4B86F02}" type="presParOf" srcId="{C916249E-DF46-45BA-85B1-1C9C69945886}" destId="{B8907516-761D-4A7A-B74A-A33826E2C963}" srcOrd="0" destOrd="0" presId="urn:microsoft.com/office/officeart/2005/8/layout/bProcess4"/>
    <dgm:cxn modelId="{00724DA6-4438-43A7-AF05-D7A811C192B7}" type="presParOf" srcId="{C916249E-DF46-45BA-85B1-1C9C69945886}" destId="{0038AAE4-8A60-4A7B-866B-684DFE3F8361}" srcOrd="1" destOrd="0" presId="urn:microsoft.com/office/officeart/2005/8/layout/bProcess4"/>
    <dgm:cxn modelId="{AB8D0B85-07A5-4B70-B3EA-A06AAA2E529E}" type="presParOf" srcId="{1A91960D-3519-400D-8C0A-46E3935A7A79}" destId="{08194078-2C4B-43D5-ABBC-AB14685D326E}" srcOrd="13" destOrd="0" presId="urn:microsoft.com/office/officeart/2005/8/layout/bProcess4"/>
    <dgm:cxn modelId="{3203BC4B-C54B-401D-8980-8001E078694A}" type="presParOf" srcId="{1A91960D-3519-400D-8C0A-46E3935A7A79}" destId="{216D0329-4A0D-4ACA-B486-62422E7A74ED}" srcOrd="14" destOrd="0" presId="urn:microsoft.com/office/officeart/2005/8/layout/bProcess4"/>
    <dgm:cxn modelId="{81185FB5-3A37-45F9-916B-DBA3C074FDA6}" type="presParOf" srcId="{216D0329-4A0D-4ACA-B486-62422E7A74ED}" destId="{2D795BB6-E280-4FE0-B3F2-588A3F3D6436}" srcOrd="0" destOrd="0" presId="urn:microsoft.com/office/officeart/2005/8/layout/bProcess4"/>
    <dgm:cxn modelId="{42BFFD22-CA2C-4CAD-A156-F65AEE63E862}" type="presParOf" srcId="{216D0329-4A0D-4ACA-B486-62422E7A74ED}" destId="{64F2687F-FA84-4311-81CB-9443C50B89CA}" srcOrd="1" destOrd="0" presId="urn:microsoft.com/office/officeart/2005/8/layout/bProcess4"/>
    <dgm:cxn modelId="{AFABB375-B61A-405C-B56E-7B684CA299E5}" type="presParOf" srcId="{1A91960D-3519-400D-8C0A-46E3935A7A79}" destId="{783CF1F0-0C29-4CB8-A817-8777C7BE1F14}" srcOrd="15" destOrd="0" presId="urn:microsoft.com/office/officeart/2005/8/layout/bProcess4"/>
    <dgm:cxn modelId="{DF1E9B68-207B-4C49-8161-78517D28ECE3}" type="presParOf" srcId="{1A91960D-3519-400D-8C0A-46E3935A7A79}" destId="{BA04FCBE-C60F-4EC7-B368-99F8AC43C180}" srcOrd="16" destOrd="0" presId="urn:microsoft.com/office/officeart/2005/8/layout/bProcess4"/>
    <dgm:cxn modelId="{9BE93829-682F-4C7D-84CA-A9BA0AD681CF}" type="presParOf" srcId="{BA04FCBE-C60F-4EC7-B368-99F8AC43C180}" destId="{29F6076E-4479-4F11-9489-BABABFE9E3AB}" srcOrd="0" destOrd="0" presId="urn:microsoft.com/office/officeart/2005/8/layout/bProcess4"/>
    <dgm:cxn modelId="{050CAD34-D685-4B6D-AFE5-2D0E1AD5BBB7}" type="presParOf" srcId="{BA04FCBE-C60F-4EC7-B368-99F8AC43C180}" destId="{6D2B44E1-ED9A-4284-B4F7-D7EAA954CCB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3FA0EA-C5FB-4532-9B3D-8629B9BA62A3}">
      <dsp:nvSpPr>
        <dsp:cNvPr id="0" name=""/>
        <dsp:cNvSpPr/>
      </dsp:nvSpPr>
      <dsp:spPr>
        <a:xfrm rot="5400000">
          <a:off x="-199509" y="1561956"/>
          <a:ext cx="896874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0F917-307C-41C7-9818-33C6ACBC30AC}">
      <dsp:nvSpPr>
        <dsp:cNvPr id="0" name=""/>
        <dsp:cNvSpPr/>
      </dsp:nvSpPr>
      <dsp:spPr>
        <a:xfrm>
          <a:off x="2227" y="982799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 Б В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27" y="982799"/>
        <a:ext cx="1208934" cy="725360"/>
      </dsp:txXfrm>
    </dsp:sp>
    <dsp:sp modelId="{C5D4C812-69AF-4DA5-AEE1-FCB515A64381}">
      <dsp:nvSpPr>
        <dsp:cNvPr id="0" name=""/>
        <dsp:cNvSpPr/>
      </dsp:nvSpPr>
      <dsp:spPr>
        <a:xfrm rot="5400000">
          <a:off x="-199509" y="2468657"/>
          <a:ext cx="896874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AD3BD-26EE-4DC7-858F-8A21ABB264DB}">
      <dsp:nvSpPr>
        <dsp:cNvPr id="0" name=""/>
        <dsp:cNvSpPr/>
      </dsp:nvSpPr>
      <dsp:spPr>
        <a:xfrm>
          <a:off x="2227" y="1889500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 К 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27" y="1889500"/>
        <a:ext cx="1208934" cy="725360"/>
      </dsp:txXfrm>
    </dsp:sp>
    <dsp:sp modelId="{BF6812B7-A9DE-4D77-A264-D04A1D8C6D41}">
      <dsp:nvSpPr>
        <dsp:cNvPr id="0" name=""/>
        <dsp:cNvSpPr/>
      </dsp:nvSpPr>
      <dsp:spPr>
        <a:xfrm>
          <a:off x="253840" y="2922007"/>
          <a:ext cx="1598056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D6D53-A68B-44BB-8D71-9F9133E12EB9}">
      <dsp:nvSpPr>
        <dsp:cNvPr id="0" name=""/>
        <dsp:cNvSpPr/>
      </dsp:nvSpPr>
      <dsp:spPr>
        <a:xfrm>
          <a:off x="2227" y="2796201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 У Ф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27" y="2796201"/>
        <a:ext cx="1208934" cy="725360"/>
      </dsp:txXfrm>
    </dsp:sp>
    <dsp:sp modelId="{4635CBD0-DFB7-4AC9-BBEF-EB1EE50A45C9}">
      <dsp:nvSpPr>
        <dsp:cNvPr id="0" name=""/>
        <dsp:cNvSpPr/>
      </dsp:nvSpPr>
      <dsp:spPr>
        <a:xfrm rot="16200000">
          <a:off x="1408372" y="2468657"/>
          <a:ext cx="896874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A6A6C-365A-411B-8669-E79D7ACB99F1}">
      <dsp:nvSpPr>
        <dsp:cNvPr id="0" name=""/>
        <dsp:cNvSpPr/>
      </dsp:nvSpPr>
      <dsp:spPr>
        <a:xfrm>
          <a:off x="1610110" y="2796201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 Ц Ч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10110" y="2796201"/>
        <a:ext cx="1208934" cy="725360"/>
      </dsp:txXfrm>
    </dsp:sp>
    <dsp:sp modelId="{CEFA4169-612A-47C2-BA2A-77412A3ABDFF}">
      <dsp:nvSpPr>
        <dsp:cNvPr id="0" name=""/>
        <dsp:cNvSpPr/>
      </dsp:nvSpPr>
      <dsp:spPr>
        <a:xfrm rot="16200000">
          <a:off x="1408372" y="1561956"/>
          <a:ext cx="896874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2A383-AE07-4A08-8B9B-31ADFC66BE8F}">
      <dsp:nvSpPr>
        <dsp:cNvPr id="0" name=""/>
        <dsp:cNvSpPr/>
      </dsp:nvSpPr>
      <dsp:spPr>
        <a:xfrm>
          <a:off x="1610110" y="1889500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 Н 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10110" y="1889500"/>
        <a:ext cx="1208934" cy="725360"/>
      </dsp:txXfrm>
    </dsp:sp>
    <dsp:sp modelId="{3D0855E6-6526-4373-8E96-6B529C37929C}">
      <dsp:nvSpPr>
        <dsp:cNvPr id="0" name=""/>
        <dsp:cNvSpPr/>
      </dsp:nvSpPr>
      <dsp:spPr>
        <a:xfrm>
          <a:off x="1861723" y="1108606"/>
          <a:ext cx="1598056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3595B-DA95-40BB-ABA6-F6772282D01C}">
      <dsp:nvSpPr>
        <dsp:cNvPr id="0" name=""/>
        <dsp:cNvSpPr/>
      </dsp:nvSpPr>
      <dsp:spPr>
        <a:xfrm>
          <a:off x="1610110" y="982799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 Д 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10110" y="982799"/>
        <a:ext cx="1208934" cy="725360"/>
      </dsp:txXfrm>
    </dsp:sp>
    <dsp:sp modelId="{08194078-2C4B-43D5-ABBC-AB14685D326E}">
      <dsp:nvSpPr>
        <dsp:cNvPr id="0" name=""/>
        <dsp:cNvSpPr/>
      </dsp:nvSpPr>
      <dsp:spPr>
        <a:xfrm rot="5400000">
          <a:off x="3016255" y="1561956"/>
          <a:ext cx="896874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8AAE4-8A60-4A7B-866B-684DFE3F8361}">
      <dsp:nvSpPr>
        <dsp:cNvPr id="0" name=""/>
        <dsp:cNvSpPr/>
      </dsp:nvSpPr>
      <dsp:spPr>
        <a:xfrm>
          <a:off x="3217993" y="982799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 З 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17993" y="982799"/>
        <a:ext cx="1208934" cy="725360"/>
      </dsp:txXfrm>
    </dsp:sp>
    <dsp:sp modelId="{783CF1F0-0C29-4CB8-A817-8777C7BE1F14}">
      <dsp:nvSpPr>
        <dsp:cNvPr id="0" name=""/>
        <dsp:cNvSpPr/>
      </dsp:nvSpPr>
      <dsp:spPr>
        <a:xfrm rot="5400000">
          <a:off x="2967468" y="2517444"/>
          <a:ext cx="994448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2687F-FA84-4311-81CB-9443C50B89CA}">
      <dsp:nvSpPr>
        <dsp:cNvPr id="0" name=""/>
        <dsp:cNvSpPr/>
      </dsp:nvSpPr>
      <dsp:spPr>
        <a:xfrm>
          <a:off x="3217993" y="1889500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 Р С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17993" y="1889500"/>
        <a:ext cx="1208934" cy="725360"/>
      </dsp:txXfrm>
    </dsp:sp>
    <dsp:sp modelId="{6D2B44E1-ED9A-4284-B4F7-D7EAA954CCBD}">
      <dsp:nvSpPr>
        <dsp:cNvPr id="0" name=""/>
        <dsp:cNvSpPr/>
      </dsp:nvSpPr>
      <dsp:spPr>
        <a:xfrm>
          <a:off x="3217993" y="2796201"/>
          <a:ext cx="1208934" cy="923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 Щ ЪЫ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17993" y="2796201"/>
        <a:ext cx="1208934" cy="9231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3FA0EA-C5FB-4532-9B3D-8629B9BA62A3}">
      <dsp:nvSpPr>
        <dsp:cNvPr id="0" name=""/>
        <dsp:cNvSpPr/>
      </dsp:nvSpPr>
      <dsp:spPr>
        <a:xfrm rot="5400000">
          <a:off x="-199509" y="1561956"/>
          <a:ext cx="896874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0F917-307C-41C7-9818-33C6ACBC30AC}">
      <dsp:nvSpPr>
        <dsp:cNvPr id="0" name=""/>
        <dsp:cNvSpPr/>
      </dsp:nvSpPr>
      <dsp:spPr>
        <a:xfrm>
          <a:off x="2227" y="982799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 Б В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27" y="982799"/>
        <a:ext cx="1208934" cy="725360"/>
      </dsp:txXfrm>
    </dsp:sp>
    <dsp:sp modelId="{C5D4C812-69AF-4DA5-AEE1-FCB515A64381}">
      <dsp:nvSpPr>
        <dsp:cNvPr id="0" name=""/>
        <dsp:cNvSpPr/>
      </dsp:nvSpPr>
      <dsp:spPr>
        <a:xfrm rot="5400000">
          <a:off x="-199509" y="2468657"/>
          <a:ext cx="896874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AD3BD-26EE-4DC7-858F-8A21ABB264DB}">
      <dsp:nvSpPr>
        <dsp:cNvPr id="0" name=""/>
        <dsp:cNvSpPr/>
      </dsp:nvSpPr>
      <dsp:spPr>
        <a:xfrm>
          <a:off x="2227" y="1889500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 К 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27" y="1889500"/>
        <a:ext cx="1208934" cy="725360"/>
      </dsp:txXfrm>
    </dsp:sp>
    <dsp:sp modelId="{BF6812B7-A9DE-4D77-A264-D04A1D8C6D41}">
      <dsp:nvSpPr>
        <dsp:cNvPr id="0" name=""/>
        <dsp:cNvSpPr/>
      </dsp:nvSpPr>
      <dsp:spPr>
        <a:xfrm>
          <a:off x="253840" y="2922007"/>
          <a:ext cx="1598056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D6D53-A68B-44BB-8D71-9F9133E12EB9}">
      <dsp:nvSpPr>
        <dsp:cNvPr id="0" name=""/>
        <dsp:cNvSpPr/>
      </dsp:nvSpPr>
      <dsp:spPr>
        <a:xfrm>
          <a:off x="2227" y="2796201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 У Ф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27" y="2796201"/>
        <a:ext cx="1208934" cy="725360"/>
      </dsp:txXfrm>
    </dsp:sp>
    <dsp:sp modelId="{4635CBD0-DFB7-4AC9-BBEF-EB1EE50A45C9}">
      <dsp:nvSpPr>
        <dsp:cNvPr id="0" name=""/>
        <dsp:cNvSpPr/>
      </dsp:nvSpPr>
      <dsp:spPr>
        <a:xfrm rot="16200000">
          <a:off x="1408372" y="2468657"/>
          <a:ext cx="896874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A6A6C-365A-411B-8669-E79D7ACB99F1}">
      <dsp:nvSpPr>
        <dsp:cNvPr id="0" name=""/>
        <dsp:cNvSpPr/>
      </dsp:nvSpPr>
      <dsp:spPr>
        <a:xfrm>
          <a:off x="1610110" y="2796201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 Ц Ч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10110" y="2796201"/>
        <a:ext cx="1208934" cy="725360"/>
      </dsp:txXfrm>
    </dsp:sp>
    <dsp:sp modelId="{CEFA4169-612A-47C2-BA2A-77412A3ABDFF}">
      <dsp:nvSpPr>
        <dsp:cNvPr id="0" name=""/>
        <dsp:cNvSpPr/>
      </dsp:nvSpPr>
      <dsp:spPr>
        <a:xfrm rot="16200000">
          <a:off x="1408372" y="1561956"/>
          <a:ext cx="896874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2A383-AE07-4A08-8B9B-31ADFC66BE8F}">
      <dsp:nvSpPr>
        <dsp:cNvPr id="0" name=""/>
        <dsp:cNvSpPr/>
      </dsp:nvSpPr>
      <dsp:spPr>
        <a:xfrm>
          <a:off x="1610110" y="1889500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 Н 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10110" y="1889500"/>
        <a:ext cx="1208934" cy="725360"/>
      </dsp:txXfrm>
    </dsp:sp>
    <dsp:sp modelId="{3D0855E6-6526-4373-8E96-6B529C37929C}">
      <dsp:nvSpPr>
        <dsp:cNvPr id="0" name=""/>
        <dsp:cNvSpPr/>
      </dsp:nvSpPr>
      <dsp:spPr>
        <a:xfrm>
          <a:off x="1861723" y="1108606"/>
          <a:ext cx="1598056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3595B-DA95-40BB-ABA6-F6772282D01C}">
      <dsp:nvSpPr>
        <dsp:cNvPr id="0" name=""/>
        <dsp:cNvSpPr/>
      </dsp:nvSpPr>
      <dsp:spPr>
        <a:xfrm>
          <a:off x="1610110" y="982799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 Д 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10110" y="982799"/>
        <a:ext cx="1208934" cy="725360"/>
      </dsp:txXfrm>
    </dsp:sp>
    <dsp:sp modelId="{08194078-2C4B-43D5-ABBC-AB14685D326E}">
      <dsp:nvSpPr>
        <dsp:cNvPr id="0" name=""/>
        <dsp:cNvSpPr/>
      </dsp:nvSpPr>
      <dsp:spPr>
        <a:xfrm rot="5400000">
          <a:off x="3016255" y="1561956"/>
          <a:ext cx="896874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8AAE4-8A60-4A7B-866B-684DFE3F8361}">
      <dsp:nvSpPr>
        <dsp:cNvPr id="0" name=""/>
        <dsp:cNvSpPr/>
      </dsp:nvSpPr>
      <dsp:spPr>
        <a:xfrm>
          <a:off x="3217993" y="982799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 З 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17993" y="982799"/>
        <a:ext cx="1208934" cy="725360"/>
      </dsp:txXfrm>
    </dsp:sp>
    <dsp:sp modelId="{783CF1F0-0C29-4CB8-A817-8777C7BE1F14}">
      <dsp:nvSpPr>
        <dsp:cNvPr id="0" name=""/>
        <dsp:cNvSpPr/>
      </dsp:nvSpPr>
      <dsp:spPr>
        <a:xfrm rot="5400000">
          <a:off x="2967468" y="2517444"/>
          <a:ext cx="994448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2687F-FA84-4311-81CB-9443C50B89CA}">
      <dsp:nvSpPr>
        <dsp:cNvPr id="0" name=""/>
        <dsp:cNvSpPr/>
      </dsp:nvSpPr>
      <dsp:spPr>
        <a:xfrm>
          <a:off x="3217993" y="1889500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 Р С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17993" y="1889500"/>
        <a:ext cx="1208934" cy="725360"/>
      </dsp:txXfrm>
    </dsp:sp>
    <dsp:sp modelId="{6D2B44E1-ED9A-4284-B4F7-D7EAA954CCBD}">
      <dsp:nvSpPr>
        <dsp:cNvPr id="0" name=""/>
        <dsp:cNvSpPr/>
      </dsp:nvSpPr>
      <dsp:spPr>
        <a:xfrm>
          <a:off x="3217993" y="2796201"/>
          <a:ext cx="1208934" cy="923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 Щ ЪЫ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17993" y="2796201"/>
        <a:ext cx="1208934" cy="92318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3FA0EA-C5FB-4532-9B3D-8629B9BA62A3}">
      <dsp:nvSpPr>
        <dsp:cNvPr id="0" name=""/>
        <dsp:cNvSpPr/>
      </dsp:nvSpPr>
      <dsp:spPr>
        <a:xfrm rot="5400000">
          <a:off x="-199509" y="1561956"/>
          <a:ext cx="896874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0F917-307C-41C7-9818-33C6ACBC30AC}">
      <dsp:nvSpPr>
        <dsp:cNvPr id="0" name=""/>
        <dsp:cNvSpPr/>
      </dsp:nvSpPr>
      <dsp:spPr>
        <a:xfrm>
          <a:off x="2227" y="982799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 Б В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27" y="982799"/>
        <a:ext cx="1208934" cy="725360"/>
      </dsp:txXfrm>
    </dsp:sp>
    <dsp:sp modelId="{C5D4C812-69AF-4DA5-AEE1-FCB515A64381}">
      <dsp:nvSpPr>
        <dsp:cNvPr id="0" name=""/>
        <dsp:cNvSpPr/>
      </dsp:nvSpPr>
      <dsp:spPr>
        <a:xfrm rot="5400000">
          <a:off x="-199509" y="2468657"/>
          <a:ext cx="896874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AD3BD-26EE-4DC7-858F-8A21ABB264DB}">
      <dsp:nvSpPr>
        <dsp:cNvPr id="0" name=""/>
        <dsp:cNvSpPr/>
      </dsp:nvSpPr>
      <dsp:spPr>
        <a:xfrm>
          <a:off x="2227" y="1889500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 К 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27" y="1889500"/>
        <a:ext cx="1208934" cy="725360"/>
      </dsp:txXfrm>
    </dsp:sp>
    <dsp:sp modelId="{BF6812B7-A9DE-4D77-A264-D04A1D8C6D41}">
      <dsp:nvSpPr>
        <dsp:cNvPr id="0" name=""/>
        <dsp:cNvSpPr/>
      </dsp:nvSpPr>
      <dsp:spPr>
        <a:xfrm>
          <a:off x="253840" y="2922007"/>
          <a:ext cx="1598056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D6D53-A68B-44BB-8D71-9F9133E12EB9}">
      <dsp:nvSpPr>
        <dsp:cNvPr id="0" name=""/>
        <dsp:cNvSpPr/>
      </dsp:nvSpPr>
      <dsp:spPr>
        <a:xfrm>
          <a:off x="2227" y="2796201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 У Ф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27" y="2796201"/>
        <a:ext cx="1208934" cy="725360"/>
      </dsp:txXfrm>
    </dsp:sp>
    <dsp:sp modelId="{4635CBD0-DFB7-4AC9-BBEF-EB1EE50A45C9}">
      <dsp:nvSpPr>
        <dsp:cNvPr id="0" name=""/>
        <dsp:cNvSpPr/>
      </dsp:nvSpPr>
      <dsp:spPr>
        <a:xfrm rot="16200000">
          <a:off x="1408372" y="2468657"/>
          <a:ext cx="896874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A6A6C-365A-411B-8669-E79D7ACB99F1}">
      <dsp:nvSpPr>
        <dsp:cNvPr id="0" name=""/>
        <dsp:cNvSpPr/>
      </dsp:nvSpPr>
      <dsp:spPr>
        <a:xfrm>
          <a:off x="1610110" y="2796201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 Ц Ч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10110" y="2796201"/>
        <a:ext cx="1208934" cy="725360"/>
      </dsp:txXfrm>
    </dsp:sp>
    <dsp:sp modelId="{CEFA4169-612A-47C2-BA2A-77412A3ABDFF}">
      <dsp:nvSpPr>
        <dsp:cNvPr id="0" name=""/>
        <dsp:cNvSpPr/>
      </dsp:nvSpPr>
      <dsp:spPr>
        <a:xfrm rot="16200000">
          <a:off x="1408372" y="1561956"/>
          <a:ext cx="896874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2A383-AE07-4A08-8B9B-31ADFC66BE8F}">
      <dsp:nvSpPr>
        <dsp:cNvPr id="0" name=""/>
        <dsp:cNvSpPr/>
      </dsp:nvSpPr>
      <dsp:spPr>
        <a:xfrm>
          <a:off x="1610110" y="1889500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 Н 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10110" y="1889500"/>
        <a:ext cx="1208934" cy="725360"/>
      </dsp:txXfrm>
    </dsp:sp>
    <dsp:sp modelId="{3D0855E6-6526-4373-8E96-6B529C37929C}">
      <dsp:nvSpPr>
        <dsp:cNvPr id="0" name=""/>
        <dsp:cNvSpPr/>
      </dsp:nvSpPr>
      <dsp:spPr>
        <a:xfrm>
          <a:off x="1861723" y="1108606"/>
          <a:ext cx="1598056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3595B-DA95-40BB-ABA6-F6772282D01C}">
      <dsp:nvSpPr>
        <dsp:cNvPr id="0" name=""/>
        <dsp:cNvSpPr/>
      </dsp:nvSpPr>
      <dsp:spPr>
        <a:xfrm>
          <a:off x="1610110" y="982799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 Д 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10110" y="982799"/>
        <a:ext cx="1208934" cy="725360"/>
      </dsp:txXfrm>
    </dsp:sp>
    <dsp:sp modelId="{08194078-2C4B-43D5-ABBC-AB14685D326E}">
      <dsp:nvSpPr>
        <dsp:cNvPr id="0" name=""/>
        <dsp:cNvSpPr/>
      </dsp:nvSpPr>
      <dsp:spPr>
        <a:xfrm rot="5400000">
          <a:off x="3016255" y="1561956"/>
          <a:ext cx="896874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8AAE4-8A60-4A7B-866B-684DFE3F8361}">
      <dsp:nvSpPr>
        <dsp:cNvPr id="0" name=""/>
        <dsp:cNvSpPr/>
      </dsp:nvSpPr>
      <dsp:spPr>
        <a:xfrm>
          <a:off x="3217993" y="982799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 З 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17993" y="982799"/>
        <a:ext cx="1208934" cy="725360"/>
      </dsp:txXfrm>
    </dsp:sp>
    <dsp:sp modelId="{783CF1F0-0C29-4CB8-A817-8777C7BE1F14}">
      <dsp:nvSpPr>
        <dsp:cNvPr id="0" name=""/>
        <dsp:cNvSpPr/>
      </dsp:nvSpPr>
      <dsp:spPr>
        <a:xfrm rot="5400000">
          <a:off x="2967468" y="2517444"/>
          <a:ext cx="994448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2687F-FA84-4311-81CB-9443C50B89CA}">
      <dsp:nvSpPr>
        <dsp:cNvPr id="0" name=""/>
        <dsp:cNvSpPr/>
      </dsp:nvSpPr>
      <dsp:spPr>
        <a:xfrm>
          <a:off x="3217993" y="1889500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 Р С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17993" y="1889500"/>
        <a:ext cx="1208934" cy="725360"/>
      </dsp:txXfrm>
    </dsp:sp>
    <dsp:sp modelId="{6D2B44E1-ED9A-4284-B4F7-D7EAA954CCBD}">
      <dsp:nvSpPr>
        <dsp:cNvPr id="0" name=""/>
        <dsp:cNvSpPr/>
      </dsp:nvSpPr>
      <dsp:spPr>
        <a:xfrm>
          <a:off x="3217993" y="2796201"/>
          <a:ext cx="1208934" cy="923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 Щ ЪЫ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17993" y="2796201"/>
        <a:ext cx="1208934" cy="92318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3FA0EA-C5FB-4532-9B3D-8629B9BA62A3}">
      <dsp:nvSpPr>
        <dsp:cNvPr id="0" name=""/>
        <dsp:cNvSpPr/>
      </dsp:nvSpPr>
      <dsp:spPr>
        <a:xfrm rot="5400000">
          <a:off x="-199509" y="1561956"/>
          <a:ext cx="896874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0F917-307C-41C7-9818-33C6ACBC30AC}">
      <dsp:nvSpPr>
        <dsp:cNvPr id="0" name=""/>
        <dsp:cNvSpPr/>
      </dsp:nvSpPr>
      <dsp:spPr>
        <a:xfrm>
          <a:off x="2227" y="982799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 Б В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27" y="982799"/>
        <a:ext cx="1208934" cy="725360"/>
      </dsp:txXfrm>
    </dsp:sp>
    <dsp:sp modelId="{C5D4C812-69AF-4DA5-AEE1-FCB515A64381}">
      <dsp:nvSpPr>
        <dsp:cNvPr id="0" name=""/>
        <dsp:cNvSpPr/>
      </dsp:nvSpPr>
      <dsp:spPr>
        <a:xfrm rot="5400000">
          <a:off x="-199509" y="2468657"/>
          <a:ext cx="896874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AD3BD-26EE-4DC7-858F-8A21ABB264DB}">
      <dsp:nvSpPr>
        <dsp:cNvPr id="0" name=""/>
        <dsp:cNvSpPr/>
      </dsp:nvSpPr>
      <dsp:spPr>
        <a:xfrm>
          <a:off x="2227" y="1889500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 К 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27" y="1889500"/>
        <a:ext cx="1208934" cy="725360"/>
      </dsp:txXfrm>
    </dsp:sp>
    <dsp:sp modelId="{BF6812B7-A9DE-4D77-A264-D04A1D8C6D41}">
      <dsp:nvSpPr>
        <dsp:cNvPr id="0" name=""/>
        <dsp:cNvSpPr/>
      </dsp:nvSpPr>
      <dsp:spPr>
        <a:xfrm>
          <a:off x="253840" y="2922007"/>
          <a:ext cx="1598056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8D6D53-A68B-44BB-8D71-9F9133E12EB9}">
      <dsp:nvSpPr>
        <dsp:cNvPr id="0" name=""/>
        <dsp:cNvSpPr/>
      </dsp:nvSpPr>
      <dsp:spPr>
        <a:xfrm>
          <a:off x="2227" y="2796201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 У Ф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27" y="2796201"/>
        <a:ext cx="1208934" cy="725360"/>
      </dsp:txXfrm>
    </dsp:sp>
    <dsp:sp modelId="{4635CBD0-DFB7-4AC9-BBEF-EB1EE50A45C9}">
      <dsp:nvSpPr>
        <dsp:cNvPr id="0" name=""/>
        <dsp:cNvSpPr/>
      </dsp:nvSpPr>
      <dsp:spPr>
        <a:xfrm rot="16200000">
          <a:off x="1408372" y="2468657"/>
          <a:ext cx="896874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8A6A6C-365A-411B-8669-E79D7ACB99F1}">
      <dsp:nvSpPr>
        <dsp:cNvPr id="0" name=""/>
        <dsp:cNvSpPr/>
      </dsp:nvSpPr>
      <dsp:spPr>
        <a:xfrm>
          <a:off x="1610110" y="2796201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 Ц Ч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10110" y="2796201"/>
        <a:ext cx="1208934" cy="725360"/>
      </dsp:txXfrm>
    </dsp:sp>
    <dsp:sp modelId="{CEFA4169-612A-47C2-BA2A-77412A3ABDFF}">
      <dsp:nvSpPr>
        <dsp:cNvPr id="0" name=""/>
        <dsp:cNvSpPr/>
      </dsp:nvSpPr>
      <dsp:spPr>
        <a:xfrm rot="16200000">
          <a:off x="1408372" y="1561956"/>
          <a:ext cx="896874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2A383-AE07-4A08-8B9B-31ADFC66BE8F}">
      <dsp:nvSpPr>
        <dsp:cNvPr id="0" name=""/>
        <dsp:cNvSpPr/>
      </dsp:nvSpPr>
      <dsp:spPr>
        <a:xfrm>
          <a:off x="1610110" y="1889500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 Н 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10110" y="1889500"/>
        <a:ext cx="1208934" cy="725360"/>
      </dsp:txXfrm>
    </dsp:sp>
    <dsp:sp modelId="{3D0855E6-6526-4373-8E96-6B529C37929C}">
      <dsp:nvSpPr>
        <dsp:cNvPr id="0" name=""/>
        <dsp:cNvSpPr/>
      </dsp:nvSpPr>
      <dsp:spPr>
        <a:xfrm>
          <a:off x="1861723" y="1108606"/>
          <a:ext cx="1598056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3595B-DA95-40BB-ABA6-F6772282D01C}">
      <dsp:nvSpPr>
        <dsp:cNvPr id="0" name=""/>
        <dsp:cNvSpPr/>
      </dsp:nvSpPr>
      <dsp:spPr>
        <a:xfrm>
          <a:off x="1610110" y="982799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 Д 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10110" y="982799"/>
        <a:ext cx="1208934" cy="725360"/>
      </dsp:txXfrm>
    </dsp:sp>
    <dsp:sp modelId="{08194078-2C4B-43D5-ABBC-AB14685D326E}">
      <dsp:nvSpPr>
        <dsp:cNvPr id="0" name=""/>
        <dsp:cNvSpPr/>
      </dsp:nvSpPr>
      <dsp:spPr>
        <a:xfrm rot="5400000">
          <a:off x="3016255" y="1561956"/>
          <a:ext cx="896874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8AAE4-8A60-4A7B-866B-684DFE3F8361}">
      <dsp:nvSpPr>
        <dsp:cNvPr id="0" name=""/>
        <dsp:cNvSpPr/>
      </dsp:nvSpPr>
      <dsp:spPr>
        <a:xfrm>
          <a:off x="3217993" y="982799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 З 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17993" y="982799"/>
        <a:ext cx="1208934" cy="725360"/>
      </dsp:txXfrm>
    </dsp:sp>
    <dsp:sp modelId="{783CF1F0-0C29-4CB8-A817-8777C7BE1F14}">
      <dsp:nvSpPr>
        <dsp:cNvPr id="0" name=""/>
        <dsp:cNvSpPr/>
      </dsp:nvSpPr>
      <dsp:spPr>
        <a:xfrm rot="5400000">
          <a:off x="2967468" y="2517444"/>
          <a:ext cx="994448" cy="108804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2687F-FA84-4311-81CB-9443C50B89CA}">
      <dsp:nvSpPr>
        <dsp:cNvPr id="0" name=""/>
        <dsp:cNvSpPr/>
      </dsp:nvSpPr>
      <dsp:spPr>
        <a:xfrm>
          <a:off x="3217993" y="1889500"/>
          <a:ext cx="1208934" cy="7253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 Р С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17993" y="1889500"/>
        <a:ext cx="1208934" cy="725360"/>
      </dsp:txXfrm>
    </dsp:sp>
    <dsp:sp modelId="{6D2B44E1-ED9A-4284-B4F7-D7EAA954CCBD}">
      <dsp:nvSpPr>
        <dsp:cNvPr id="0" name=""/>
        <dsp:cNvSpPr/>
      </dsp:nvSpPr>
      <dsp:spPr>
        <a:xfrm>
          <a:off x="3217993" y="2796201"/>
          <a:ext cx="1208934" cy="923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 Щ ЪЫ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</a:t>
          </a:r>
          <a:endParaRPr lang="ru-RU" sz="1800" b="1" kern="120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17993" y="2796201"/>
        <a:ext cx="1208934" cy="9231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B0D8D3C-D333-4D15-864A-1BD17AA61D58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C61B522-B8FC-4088-A710-0DDF3A0F51E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0D8D3C-D333-4D15-864A-1BD17AA61D58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61B522-B8FC-4088-A710-0DDF3A0F51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B0D8D3C-D333-4D15-864A-1BD17AA61D58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61B522-B8FC-4088-A710-0DDF3A0F51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ACA4C-A683-438B-8731-37A95631FF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76D84-5436-41EB-B409-F33C26632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0D8D3C-D333-4D15-864A-1BD17AA61D58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61B522-B8FC-4088-A710-0DDF3A0F51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0D8D3C-D333-4D15-864A-1BD17AA61D58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C61B522-B8FC-4088-A710-0DDF3A0F51E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0D8D3C-D333-4D15-864A-1BD17AA61D58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61B522-B8FC-4088-A710-0DDF3A0F51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0D8D3C-D333-4D15-864A-1BD17AA61D58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61B522-B8FC-4088-A710-0DDF3A0F51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0D8D3C-D333-4D15-864A-1BD17AA61D58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61B522-B8FC-4088-A710-0DDF3A0F51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B0D8D3C-D333-4D15-864A-1BD17AA61D58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61B522-B8FC-4088-A710-0DDF3A0F51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0D8D3C-D333-4D15-864A-1BD17AA61D58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61B522-B8FC-4088-A710-0DDF3A0F51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0D8D3C-D333-4D15-864A-1BD17AA61D58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61B522-B8FC-4088-A710-0DDF3A0F51E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B0D8D3C-D333-4D15-864A-1BD17AA61D58}" type="datetimeFigureOut">
              <a:rPr lang="ru-RU" smtClean="0"/>
              <a:t>23.05.2012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C61B522-B8FC-4088-A710-0DDF3A0F51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slide" Target="slide38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кирил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427413" cy="3816350"/>
          </a:xfrm>
          <a:prstGeom prst="rect">
            <a:avLst/>
          </a:prstGeom>
          <a:noFill/>
        </p:spPr>
      </p:pic>
      <p:pic>
        <p:nvPicPr>
          <p:cNvPr id="5" name="Picture 7" descr="Kir_i_Mif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852936"/>
            <a:ext cx="2592387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7544" y="3861048"/>
            <a:ext cx="5105400" cy="2868168"/>
          </a:xfrm>
          <a:solidFill>
            <a:srgbClr val="FFFF00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FF3300"/>
                </a:solidFill>
              </a:rPr>
              <a:t>День славянской письменности и культуры,</a:t>
            </a:r>
          </a:p>
          <a:p>
            <a:pPr>
              <a:lnSpc>
                <a:spcPct val="90000"/>
              </a:lnSpc>
            </a:pPr>
            <a:r>
              <a:rPr lang="ru-RU" sz="2400" dirty="0">
                <a:solidFill>
                  <a:srgbClr val="FF3300"/>
                </a:solidFill>
              </a:rPr>
              <a:t>День памяти святых равноапостольных Кирилла и </a:t>
            </a:r>
            <a:r>
              <a:rPr lang="ru-RU" sz="2400" dirty="0" err="1">
                <a:solidFill>
                  <a:srgbClr val="FF3300"/>
                </a:solidFill>
              </a:rPr>
              <a:t>Мефодия</a:t>
            </a:r>
            <a:endParaRPr lang="ru-RU" sz="24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23"/>
          <p:cNvPicPr>
            <a:picLocks noChangeAspect="1" noChangeArrowheads="1"/>
          </p:cNvPicPr>
          <p:nvPr/>
        </p:nvPicPr>
        <p:blipFill>
          <a:blip r:embed="rId2" cstate="print"/>
          <a:srcRect t="4601" b="7999"/>
          <a:stretch>
            <a:fillRect/>
          </a:stretch>
        </p:blipFill>
        <p:spPr bwMode="auto">
          <a:xfrm>
            <a:off x="0" y="1101725"/>
            <a:ext cx="9144000" cy="575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54087"/>
          </a:xfrm>
        </p:spPr>
        <p:txBody>
          <a:bodyPr/>
          <a:lstStyle/>
          <a:p>
            <a:pPr>
              <a:defRPr/>
            </a:pPr>
            <a:r>
              <a:rPr lang="ru-RU" sz="4000" kern="10" dirty="0" smtClean="0">
                <a:ln w="9525">
                  <a:solidFill>
                    <a:srgbClr val="005C2E">
                      <a:alpha val="0"/>
                    </a:srgbClr>
                  </a:solidFill>
                  <a:round/>
                  <a:headEnd/>
                  <a:tailEnd/>
                </a:ln>
                <a:solidFill>
                  <a:srgbClr val="0A4A0D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КИРИЛЛИЦА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: небо, памятник, Санкт-Петербург, Пётр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Home">
            <a:avLst/>
          </a:prstGeom>
          <a:solidFill>
            <a:srgbClr val="B1BFED">
              <a:alpha val="9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80000"/>
              </a:lnSpc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     При Петре </a:t>
            </a:r>
            <a:r>
              <a:rPr lang="en-US" sz="2400" dirty="0" smtClean="0"/>
              <a:t>I</a:t>
            </a:r>
            <a:r>
              <a:rPr lang="ru-RU" sz="2400" dirty="0" smtClean="0"/>
              <a:t> вводятся арабские цифры для числового обозначения вместо обозначения их буквами.      </a:t>
            </a:r>
            <a:endParaRPr lang="ru-RU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341438"/>
            <a:ext cx="4038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      Большим событием на Руси было введение Петром </a:t>
            </a:r>
            <a:r>
              <a:rPr lang="en-US" sz="2400" smtClean="0"/>
              <a:t>I</a:t>
            </a:r>
            <a:r>
              <a:rPr lang="ru-RU" sz="2400" smtClean="0"/>
              <a:t> в 1708 году гражданского шрифта и проведение реформы орфографии: ряд букв  был изъят из алфавита.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  <p:sp>
        <p:nvSpPr>
          <p:cNvPr id="18436" name="WordArt 9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реформы Петра 1</a:t>
            </a:r>
          </a:p>
        </p:txBody>
      </p:sp>
      <p:pic>
        <p:nvPicPr>
          <p:cNvPr id="18437" name="Picture 12" descr="SP1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3860800"/>
            <a:ext cx="43195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5" descr=": небо, памятник, Санкт-Петербург, Пётр 1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14174" t="16132" r="12993" b="23045"/>
          <a:stretch>
            <a:fillRect/>
          </a:stretch>
        </p:blipFill>
        <p:spPr bwMode="auto">
          <a:xfrm>
            <a:off x="755650" y="1484313"/>
            <a:ext cx="3240088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AutoShape 1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Home">
            <a:avLst/>
          </a:prstGeom>
          <a:solidFill>
            <a:srgbClr val="B1BFED">
              <a:alpha val="9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1" grpId="0" build="p" rev="1"/>
      <p:bldP spid="203782" grpId="0" build="p" rev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    </a:t>
            </a:r>
            <a:r>
              <a:rPr lang="ru-RU" smtClean="0"/>
              <a:t>После 1917 года была проведена ещё одна значительная реформа правописания.</a:t>
            </a:r>
          </a:p>
          <a:p>
            <a:pPr eaLnBrk="1" hangingPunct="1">
              <a:buFontTx/>
              <a:buNone/>
            </a:pPr>
            <a:r>
              <a:rPr lang="en-US" smtClean="0"/>
              <a:t>     </a:t>
            </a:r>
            <a:r>
              <a:rPr lang="ru-RU" smtClean="0"/>
              <a:t>Из старого алфавита были изъяты лишние буквы</a:t>
            </a:r>
            <a:r>
              <a:rPr lang="en-US" smtClean="0"/>
              <a:t> </a:t>
            </a:r>
            <a:r>
              <a:rPr lang="ru-RU" smtClean="0"/>
              <a:t>(«ять», «фита», «ер»), «ё» стала носить факультативное значение.</a:t>
            </a:r>
          </a:p>
        </p:txBody>
      </p:sp>
      <p:sp>
        <p:nvSpPr>
          <p:cNvPr id="20483" name="WordArt 4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8569325" cy="1728788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9966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реформы 1917 года</a:t>
            </a:r>
          </a:p>
        </p:txBody>
      </p:sp>
      <p:pic>
        <p:nvPicPr>
          <p:cNvPr id="20484" name="Picture 7" descr="Орнамент IX в. Собрание Гагарин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084763"/>
            <a:ext cx="87852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Home">
            <a:avLst/>
          </a:prstGeom>
          <a:solidFill>
            <a:srgbClr val="B1BFED">
              <a:alpha val="9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6804" name="Picture 4" descr="&amp;Kcy;&amp;acy;&amp;rcy;&amp;tcy;&amp;icy;&amp;ncy;&amp;kcy;&amp;acy; 41 &amp;icy;&amp;zcy; 593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763284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ИГРА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4338" name="Picture 2" descr="http://im5-tub-ru.yandex.net/i?id=189197879-22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511256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ПЕРВЫЙ ТУР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/>
              <a:t>БЛИЦ-ОПРОС</a:t>
            </a:r>
            <a:endParaRPr lang="ru-RU" sz="7200" dirty="0"/>
          </a:p>
        </p:txBody>
      </p:sp>
      <p:pic>
        <p:nvPicPr>
          <p:cNvPr id="35842" name="Picture 2" descr="http://im4-tub-ru.yandex.net/i?id=119740262-00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52936"/>
            <a:ext cx="619268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Мирское имя Кирилла?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501008"/>
            <a:ext cx="6440760" cy="2520280"/>
          </a:xfrm>
        </p:spPr>
        <p:txBody>
          <a:bodyPr>
            <a:normAutofit fontScale="92500" lnSpcReduction="20000"/>
          </a:bodyPr>
          <a:lstStyle/>
          <a:p>
            <a:pPr marL="514350" indent="-514350" algn="l">
              <a:buAutoNum type="arabicPeriod"/>
            </a:pPr>
            <a:r>
              <a:rPr lang="ru-RU" sz="4800" dirty="0" smtClean="0">
                <a:solidFill>
                  <a:schemeClr val="tx1"/>
                </a:solidFill>
              </a:rPr>
              <a:t>Варфоломей</a:t>
            </a:r>
          </a:p>
          <a:p>
            <a:pPr marL="514350" indent="-514350" algn="l">
              <a:buAutoNum type="arabicPeriod"/>
            </a:pPr>
            <a:r>
              <a:rPr lang="ru-RU" sz="4800" dirty="0" smtClean="0">
                <a:solidFill>
                  <a:schemeClr val="tx1"/>
                </a:solidFill>
              </a:rPr>
              <a:t>Никон</a:t>
            </a:r>
          </a:p>
          <a:p>
            <a:pPr marL="514350" indent="-514350" algn="l">
              <a:buAutoNum type="arabicPeriod"/>
            </a:pPr>
            <a:r>
              <a:rPr lang="ru-RU" sz="4800" dirty="0" smtClean="0">
                <a:solidFill>
                  <a:schemeClr val="tx1"/>
                </a:solidFill>
              </a:rPr>
              <a:t>Константин</a:t>
            </a:r>
          </a:p>
          <a:p>
            <a:pPr marL="514350" indent="-514350" algn="l">
              <a:buAutoNum type="arabicPeriod"/>
            </a:pPr>
            <a:r>
              <a:rPr lang="ru-RU" sz="4800" dirty="0" err="1" smtClean="0">
                <a:solidFill>
                  <a:schemeClr val="tx1"/>
                </a:solidFill>
              </a:rPr>
              <a:t>Мефодий</a:t>
            </a:r>
            <a:endParaRPr lang="ru-RU" sz="4800" dirty="0" smtClean="0">
              <a:solidFill>
                <a:schemeClr val="tx1"/>
              </a:solidFill>
            </a:endParaRPr>
          </a:p>
          <a:p>
            <a:pPr marL="514350" indent="-514350" algn="l">
              <a:buAutoNum type="arabicPeriod"/>
            </a:pPr>
            <a:endParaRPr lang="ru-RU" dirty="0" smtClean="0"/>
          </a:p>
          <a:p>
            <a:pPr marL="514350" indent="-514350" algn="l">
              <a:buAutoNum type="arabicPeriod"/>
            </a:pPr>
            <a:endParaRPr lang="ru-RU" dirty="0"/>
          </a:p>
        </p:txBody>
      </p:sp>
      <p:pic>
        <p:nvPicPr>
          <p:cNvPr id="66562" name="Picture 2" descr="http://im5-tub-ru.yandex.net/i?id=125849635-35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237626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. Есть выражение ходить фертом. С какой буквой кириллицы это связано?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19256" cy="41373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6600" dirty="0" smtClean="0"/>
              <a:t>1. Т</a:t>
            </a:r>
          </a:p>
          <a:p>
            <a:pPr>
              <a:buNone/>
            </a:pPr>
            <a:r>
              <a:rPr lang="ru-RU" sz="6600" dirty="0" smtClean="0"/>
              <a:t>2. Ф</a:t>
            </a:r>
          </a:p>
          <a:p>
            <a:pPr>
              <a:buNone/>
            </a:pPr>
            <a:r>
              <a:rPr lang="ru-RU" sz="6600" dirty="0" smtClean="0"/>
              <a:t>3.  </a:t>
            </a:r>
            <a:r>
              <a:rPr lang="ru-RU" sz="6600" dirty="0"/>
              <a:t>Ђ </a:t>
            </a:r>
            <a:endParaRPr lang="ru-RU" sz="6600" dirty="0" smtClean="0"/>
          </a:p>
          <a:p>
            <a:pPr>
              <a:buNone/>
            </a:pPr>
            <a:r>
              <a:rPr lang="ru-RU" sz="6600" dirty="0" smtClean="0"/>
              <a:t>4. Я</a:t>
            </a:r>
            <a:endParaRPr lang="ru-RU" sz="6600" dirty="0"/>
          </a:p>
        </p:txBody>
      </p:sp>
      <p:pic>
        <p:nvPicPr>
          <p:cNvPr id="65538" name="Picture 2" descr="http://im5-tub-ru.yandex.net/i?id=125849635-35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132856"/>
            <a:ext cx="3552031" cy="40930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Какой буквы не было в кириллице?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6600" dirty="0" smtClean="0"/>
              <a:t>Покой </a:t>
            </a:r>
          </a:p>
          <a:p>
            <a:pPr marL="514350" indent="-514350">
              <a:buAutoNum type="arabicPeriod"/>
            </a:pPr>
            <a:r>
              <a:rPr lang="ru-RU" sz="6600" dirty="0" smtClean="0"/>
              <a:t> </a:t>
            </a:r>
            <a:r>
              <a:rPr lang="ru-RU" sz="6600" dirty="0"/>
              <a:t>Добро </a:t>
            </a:r>
            <a:endParaRPr lang="ru-RU" sz="6600" dirty="0" smtClean="0"/>
          </a:p>
          <a:p>
            <a:pPr marL="514350" indent="-514350">
              <a:buAutoNum type="arabicPeriod"/>
            </a:pPr>
            <a:r>
              <a:rPr lang="ru-RU" sz="6600" dirty="0"/>
              <a:t> </a:t>
            </a:r>
            <a:r>
              <a:rPr lang="ru-RU" sz="6600" dirty="0" smtClean="0"/>
              <a:t>Твердо</a:t>
            </a:r>
          </a:p>
          <a:p>
            <a:pPr marL="514350" indent="-514350">
              <a:buAutoNum type="arabicPeriod"/>
            </a:pPr>
            <a:r>
              <a:rPr lang="ru-RU" sz="6600" dirty="0" smtClean="0"/>
              <a:t>Небо</a:t>
            </a:r>
            <a:endParaRPr lang="ru-RU" sz="6600" dirty="0"/>
          </a:p>
        </p:txBody>
      </p:sp>
      <p:pic>
        <p:nvPicPr>
          <p:cNvPr id="64514" name="Picture 2" descr="http://im5-tub-ru.yandex.net/i?id=125849635-35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24744"/>
            <a:ext cx="2664296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6" name="Picture 4" descr="99"/>
          <p:cNvPicPr>
            <a:picLocks noChangeAspect="1" noChangeArrowheads="1"/>
          </p:cNvPicPr>
          <p:nvPr/>
        </p:nvPicPr>
        <p:blipFill>
          <a:blip r:embed="rId2" cstate="print"/>
          <a:srcRect l="4430" t="15132" r="1968" b="33218"/>
          <a:stretch>
            <a:fillRect/>
          </a:stretch>
        </p:blipFill>
        <p:spPr bwMode="auto">
          <a:xfrm>
            <a:off x="179388" y="260350"/>
            <a:ext cx="8713787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9" decel="100000"/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9" decel="100000"/>
                                        <p:tgtEl>
                                          <p:spTgt spid="2068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9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9" fill="hold"/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1" accel="100000" fill="hold">
                                          <p:stCondLst>
                                            <p:cond delay="769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/>
      <p:bldP spid="2068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Какая буква в русском алфавите самая молодая?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6600" dirty="0" smtClean="0"/>
              <a:t>Ф</a:t>
            </a:r>
          </a:p>
          <a:p>
            <a:pPr marL="514350" indent="-514350">
              <a:buAutoNum type="arabicPeriod"/>
            </a:pPr>
            <a:r>
              <a:rPr lang="ru-RU" sz="6600" dirty="0" smtClean="0"/>
              <a:t>Э</a:t>
            </a:r>
          </a:p>
          <a:p>
            <a:pPr marL="514350" indent="-514350">
              <a:buAutoNum type="arabicPeriod"/>
            </a:pPr>
            <a:r>
              <a:rPr lang="ru-RU" sz="6600" dirty="0" smtClean="0"/>
              <a:t>Ё</a:t>
            </a:r>
          </a:p>
          <a:p>
            <a:pPr marL="514350" indent="-514350">
              <a:buAutoNum type="arabicPeriod"/>
            </a:pPr>
            <a:r>
              <a:rPr lang="ru-RU" sz="6600" dirty="0"/>
              <a:t>Й</a:t>
            </a:r>
          </a:p>
        </p:txBody>
      </p:sp>
      <p:pic>
        <p:nvPicPr>
          <p:cNvPr id="63490" name="Picture 2" descr="http://im5-tub-ru.yandex.net/i?id=125849635-35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844824"/>
            <a:ext cx="417646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Какого числа не было в древнерусском языке?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6000" dirty="0" smtClean="0"/>
              <a:t>Тройственного </a:t>
            </a:r>
          </a:p>
          <a:p>
            <a:pPr marL="514350" indent="-514350">
              <a:buAutoNum type="arabicPeriod"/>
            </a:pPr>
            <a:r>
              <a:rPr lang="ru-RU" sz="6000" dirty="0"/>
              <a:t> Единственного </a:t>
            </a:r>
            <a:endParaRPr lang="ru-RU" sz="6000" dirty="0" smtClean="0"/>
          </a:p>
          <a:p>
            <a:pPr marL="514350" indent="-514350">
              <a:buAutoNum type="arabicPeriod"/>
            </a:pPr>
            <a:r>
              <a:rPr lang="ru-RU" sz="6000" dirty="0" smtClean="0"/>
              <a:t>Множественного</a:t>
            </a:r>
          </a:p>
          <a:p>
            <a:pPr marL="514350" indent="-514350">
              <a:buAutoNum type="arabicPeriod"/>
            </a:pPr>
            <a:r>
              <a:rPr lang="ru-RU" sz="6000" dirty="0"/>
              <a:t> </a:t>
            </a:r>
            <a:r>
              <a:rPr lang="ru-RU" sz="6000" dirty="0" smtClean="0"/>
              <a:t>Двойственного</a:t>
            </a:r>
            <a:endParaRPr lang="ru-RU" sz="6000" dirty="0"/>
          </a:p>
        </p:txBody>
      </p:sp>
      <p:pic>
        <p:nvPicPr>
          <p:cNvPr id="62466" name="Picture 2" descr="http://im5-tub-ru.yandex.net/i?id=125849635-35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797152"/>
            <a:ext cx="12477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ИГРА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61442" name="Picture 2" descr="http://im3-tub-ru.yandex.net/i?id=263545727-08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916832"/>
            <a:ext cx="3672408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. Назовите последнюю букву кириллицы?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6600" dirty="0" smtClean="0"/>
              <a:t>Ижица</a:t>
            </a:r>
          </a:p>
          <a:p>
            <a:pPr marL="514350" indent="-514350">
              <a:buAutoNum type="arabicPeriod"/>
            </a:pPr>
            <a:r>
              <a:rPr lang="ru-RU" sz="6600" dirty="0"/>
              <a:t> Фита </a:t>
            </a:r>
            <a:endParaRPr lang="ru-RU" sz="6600" dirty="0" smtClean="0"/>
          </a:p>
          <a:p>
            <a:pPr marL="514350" indent="-514350">
              <a:buAutoNum type="arabicPeriod"/>
            </a:pPr>
            <a:r>
              <a:rPr lang="ru-RU" sz="6600" dirty="0" smtClean="0"/>
              <a:t>Добро</a:t>
            </a:r>
          </a:p>
          <a:p>
            <a:pPr marL="514350" indent="-514350">
              <a:buAutoNum type="arabicPeriod"/>
            </a:pPr>
            <a:r>
              <a:rPr lang="ru-RU" sz="6600" dirty="0"/>
              <a:t> </a:t>
            </a:r>
            <a:r>
              <a:rPr lang="ru-RU" sz="6600" dirty="0" smtClean="0"/>
              <a:t>Ять</a:t>
            </a:r>
            <a:endParaRPr lang="ru-RU" sz="6600" dirty="0"/>
          </a:p>
        </p:txBody>
      </p:sp>
      <p:pic>
        <p:nvPicPr>
          <p:cNvPr id="60418" name="Picture 2" descr="http://im5-tub-ru.yandex.net/i?id=125849635-35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844824"/>
            <a:ext cx="288032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Когда была проведена первая реформа азбуки?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6600" dirty="0" smtClean="0"/>
              <a:t>В </a:t>
            </a:r>
            <a:r>
              <a:rPr lang="ru-RU" sz="6600" dirty="0"/>
              <a:t>18 веке </a:t>
            </a:r>
            <a:endParaRPr lang="ru-RU" sz="6600" dirty="0" smtClean="0"/>
          </a:p>
          <a:p>
            <a:pPr marL="514350" indent="-514350">
              <a:buAutoNum type="arabicPeriod"/>
            </a:pPr>
            <a:r>
              <a:rPr lang="ru-RU" sz="6600" dirty="0"/>
              <a:t>В 17 веке </a:t>
            </a:r>
            <a:endParaRPr lang="ru-RU" sz="6600" dirty="0" smtClean="0"/>
          </a:p>
          <a:p>
            <a:pPr marL="514350" indent="-514350">
              <a:buAutoNum type="arabicPeriod"/>
            </a:pPr>
            <a:r>
              <a:rPr lang="ru-RU" sz="6600" dirty="0"/>
              <a:t>в 19 </a:t>
            </a:r>
            <a:r>
              <a:rPr lang="ru-RU" sz="6600" dirty="0" smtClean="0"/>
              <a:t>веке</a:t>
            </a:r>
          </a:p>
          <a:p>
            <a:pPr marL="514350" indent="-514350">
              <a:buAutoNum type="arabicPeriod"/>
            </a:pPr>
            <a:r>
              <a:rPr lang="ru-RU" sz="6600" dirty="0"/>
              <a:t>в 20 веке</a:t>
            </a:r>
          </a:p>
        </p:txBody>
      </p:sp>
      <p:pic>
        <p:nvPicPr>
          <p:cNvPr id="59394" name="Picture 2" descr="http://im5-tub-ru.yandex.net/i?id=125849635-35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844824"/>
            <a:ext cx="1247775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301608" cy="1872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/>
              <a:t>Кто является автором четырехтомного “Толкового словаря живого великорусского языка”, напечатанного в 1863- 1866?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564904"/>
            <a:ext cx="8301608" cy="402190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800" dirty="0" smtClean="0"/>
              <a:t>Ожегов </a:t>
            </a:r>
            <a:r>
              <a:rPr lang="ru-RU" sz="4800" dirty="0"/>
              <a:t>С. И. </a:t>
            </a:r>
            <a:endParaRPr lang="ru-RU" sz="4800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sz="4800" dirty="0" smtClean="0"/>
              <a:t>Даль В. И. </a:t>
            </a:r>
          </a:p>
          <a:p>
            <a:pPr marL="514350" indent="-514350">
              <a:buAutoNum type="arabicPeriod"/>
            </a:pPr>
            <a:r>
              <a:rPr lang="ru-RU" sz="4800" dirty="0" smtClean="0"/>
              <a:t>Ушаков Д. Н.</a:t>
            </a:r>
            <a:r>
              <a:rPr lang="ru-RU" sz="4800" b="1" dirty="0" smtClean="0"/>
              <a:t> </a:t>
            </a:r>
          </a:p>
          <a:p>
            <a:pPr marL="514350" indent="-514350">
              <a:buAutoNum type="arabicPeriod"/>
            </a:pPr>
            <a:r>
              <a:rPr lang="ru-RU" sz="4800" dirty="0" smtClean="0"/>
              <a:t> </a:t>
            </a:r>
            <a:r>
              <a:rPr lang="ru-RU" sz="4800" dirty="0"/>
              <a:t>Щерба Л. В.</a:t>
            </a:r>
            <a:endParaRPr lang="ru-RU" sz="4800" dirty="0" smtClean="0"/>
          </a:p>
        </p:txBody>
      </p:sp>
      <p:pic>
        <p:nvPicPr>
          <p:cNvPr id="58370" name="Picture 2" descr="http://im7-tub-ru.yandex.net/i?id=398005803-12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420888"/>
            <a:ext cx="2304256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прозвали Кирилла в Константинополе?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6000" dirty="0" smtClean="0"/>
              <a:t>Проповедник </a:t>
            </a:r>
          </a:p>
          <a:p>
            <a:pPr marL="514350" indent="-514350">
              <a:buAutoNum type="arabicPeriod"/>
            </a:pPr>
            <a:r>
              <a:rPr lang="ru-RU" sz="6000" dirty="0" smtClean="0"/>
              <a:t>Священник</a:t>
            </a:r>
          </a:p>
          <a:p>
            <a:pPr marL="514350" indent="-514350">
              <a:buAutoNum type="arabicPeriod"/>
            </a:pPr>
            <a:r>
              <a:rPr lang="ru-RU" sz="6000" dirty="0" smtClean="0"/>
              <a:t>Философ</a:t>
            </a:r>
          </a:p>
          <a:p>
            <a:pPr marL="514350" indent="-514350">
              <a:buAutoNum type="arabicPeriod"/>
            </a:pPr>
            <a:r>
              <a:rPr lang="ru-RU" sz="6000" dirty="0" smtClean="0"/>
              <a:t>Книжник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pic>
        <p:nvPicPr>
          <p:cNvPr id="57346" name="Picture 2" descr="http://im5-tub-ru.yandex.net/i?id=17007084-36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420888"/>
            <a:ext cx="2160240" cy="2862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Какое название имел предложный падеж в древнерусском языке?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6000" dirty="0" smtClean="0"/>
              <a:t>Беспредложный </a:t>
            </a:r>
          </a:p>
          <a:p>
            <a:pPr marL="514350" indent="-514350">
              <a:buAutoNum type="arabicPeriod"/>
            </a:pPr>
            <a:r>
              <a:rPr lang="ru-RU" sz="6000" dirty="0" smtClean="0"/>
              <a:t>Звательный</a:t>
            </a:r>
          </a:p>
          <a:p>
            <a:pPr marL="514350" indent="-514350">
              <a:buAutoNum type="arabicPeriod"/>
            </a:pPr>
            <a:r>
              <a:rPr lang="ru-RU" sz="6000" dirty="0"/>
              <a:t> </a:t>
            </a:r>
            <a:r>
              <a:rPr lang="ru-RU" sz="6000" dirty="0" smtClean="0"/>
              <a:t>Местный</a:t>
            </a:r>
          </a:p>
          <a:p>
            <a:pPr marL="514350" indent="-514350">
              <a:buAutoNum type="arabicPeriod"/>
            </a:pPr>
            <a:r>
              <a:rPr lang="ru-RU" sz="6000" dirty="0" smtClean="0"/>
              <a:t>Указательный</a:t>
            </a:r>
            <a:endParaRPr lang="ru-RU" sz="6000" dirty="0"/>
          </a:p>
        </p:txBody>
      </p:sp>
      <p:pic>
        <p:nvPicPr>
          <p:cNvPr id="56322" name="Picture 2" descr="http://im5-tub-ru.yandex.net/i?id=125849635-35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628800"/>
            <a:ext cx="1247775" cy="4453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/>
              <a:t>Третья игра </a:t>
            </a:r>
          </a:p>
        </p:txBody>
      </p:sp>
      <p:pic>
        <p:nvPicPr>
          <p:cNvPr id="55298" name="Picture 2" descr="http://im7-tub-ru.yandex.net/i?id=251531962-31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24944"/>
            <a:ext cx="568863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Кем был отец братьев?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5400" dirty="0" smtClean="0"/>
              <a:t>Военачальник </a:t>
            </a:r>
          </a:p>
          <a:p>
            <a:pPr marL="514350" indent="-514350">
              <a:buAutoNum type="arabicPeriod"/>
            </a:pPr>
            <a:r>
              <a:rPr lang="ru-RU" sz="5400" dirty="0"/>
              <a:t>Священник </a:t>
            </a:r>
            <a:endParaRPr lang="ru-RU" sz="5400" dirty="0" smtClean="0"/>
          </a:p>
          <a:p>
            <a:pPr marL="514350" indent="-514350">
              <a:buAutoNum type="arabicPeriod"/>
            </a:pPr>
            <a:r>
              <a:rPr lang="ru-RU" sz="5400" dirty="0"/>
              <a:t> </a:t>
            </a:r>
            <a:r>
              <a:rPr lang="ru-RU" sz="5400" dirty="0" smtClean="0"/>
              <a:t>Воин</a:t>
            </a:r>
          </a:p>
          <a:p>
            <a:pPr marL="514350" indent="-514350">
              <a:buAutoNum type="arabicPeriod"/>
            </a:pPr>
            <a:r>
              <a:rPr lang="ru-RU" sz="5400" dirty="0"/>
              <a:t> Крестьянин</a:t>
            </a:r>
          </a:p>
        </p:txBody>
      </p:sp>
      <p:pic>
        <p:nvPicPr>
          <p:cNvPr id="54274" name="Picture 2" descr="http://im6-tub-ru.yandex.net/i?id=320071064-20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564904"/>
            <a:ext cx="1800200" cy="3231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687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5688" y="0"/>
            <a:ext cx="468312" cy="404813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6871" name="Picture 7" descr="обложка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0" y="-387350"/>
            <a:ext cx="9144000" cy="7920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Какой буквы сейчас нет в русском алфавите?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6600" dirty="0" smtClean="0"/>
              <a:t>Аз </a:t>
            </a:r>
          </a:p>
          <a:p>
            <a:pPr marL="514350" indent="-514350">
              <a:buAutoNum type="arabicPeriod"/>
            </a:pPr>
            <a:r>
              <a:rPr lang="ru-RU" sz="6600" dirty="0"/>
              <a:t>Буки </a:t>
            </a:r>
            <a:endParaRPr lang="ru-RU" sz="6600" dirty="0" smtClean="0"/>
          </a:p>
          <a:p>
            <a:pPr marL="514350" indent="-514350">
              <a:buAutoNum type="arabicPeriod"/>
            </a:pPr>
            <a:r>
              <a:rPr lang="ru-RU" sz="6600" dirty="0" err="1" smtClean="0"/>
              <a:t>Како</a:t>
            </a:r>
            <a:endParaRPr lang="ru-RU" sz="6600" dirty="0" smtClean="0"/>
          </a:p>
          <a:p>
            <a:pPr marL="514350" indent="-514350">
              <a:buAutoNum type="arabicPeriod"/>
            </a:pPr>
            <a:r>
              <a:rPr lang="ru-RU" sz="6600" dirty="0"/>
              <a:t>Омега</a:t>
            </a:r>
          </a:p>
        </p:txBody>
      </p:sp>
      <p:pic>
        <p:nvPicPr>
          <p:cNvPr id="53250" name="Picture 2" descr="http://im5-tub-ru.yandex.net/i?id=125849635-35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8"/>
            <a:ext cx="3024336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Кто провел первую реформу азбуки?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5400" dirty="0" smtClean="0"/>
              <a:t>Михаил </a:t>
            </a:r>
            <a:r>
              <a:rPr lang="ru-RU" sz="5400" dirty="0"/>
              <a:t>Романов </a:t>
            </a:r>
            <a:endParaRPr lang="ru-RU" sz="5400" dirty="0" smtClean="0"/>
          </a:p>
          <a:p>
            <a:pPr marL="514350" indent="-514350">
              <a:buAutoNum type="arabicPeriod"/>
            </a:pPr>
            <a:r>
              <a:rPr lang="ru-RU" sz="5400" dirty="0"/>
              <a:t>Петр 1 </a:t>
            </a:r>
            <a:endParaRPr lang="ru-RU" sz="5400" dirty="0" smtClean="0"/>
          </a:p>
          <a:p>
            <a:pPr marL="514350" indent="-514350">
              <a:buAutoNum type="arabicPeriod"/>
            </a:pPr>
            <a:r>
              <a:rPr lang="ru-RU" sz="5400" dirty="0"/>
              <a:t>Александр </a:t>
            </a:r>
            <a:r>
              <a:rPr lang="ru-RU" sz="5400" dirty="0" smtClean="0"/>
              <a:t>1</a:t>
            </a:r>
          </a:p>
          <a:p>
            <a:pPr marL="514350" indent="-514350">
              <a:buAutoNum type="arabicPeriod"/>
            </a:pPr>
            <a:r>
              <a:rPr lang="ru-RU" sz="5400" dirty="0"/>
              <a:t>Николай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Какую </a:t>
            </a:r>
            <a:r>
              <a:rPr lang="ru-RU" dirty="0"/>
              <a:t>букву называли буквой-страшилищем , буквой-пугалом?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6600" dirty="0" smtClean="0"/>
              <a:t>Буки</a:t>
            </a:r>
          </a:p>
          <a:p>
            <a:pPr marL="514350" indent="-514350">
              <a:buAutoNum type="arabicPeriod"/>
            </a:pPr>
            <a:r>
              <a:rPr lang="ru-RU" sz="6600" dirty="0" smtClean="0"/>
              <a:t>Ижица</a:t>
            </a:r>
          </a:p>
          <a:p>
            <a:pPr marL="514350" indent="-514350">
              <a:buAutoNum type="arabicPeriod"/>
            </a:pPr>
            <a:r>
              <a:rPr lang="ru-RU" sz="6600" dirty="0" smtClean="0"/>
              <a:t>Ять</a:t>
            </a:r>
          </a:p>
          <a:p>
            <a:pPr marL="514350" indent="-514350">
              <a:buAutoNum type="arabicPeriod"/>
            </a:pPr>
            <a:r>
              <a:rPr lang="ru-RU" sz="6600" dirty="0"/>
              <a:t>Юс малый</a:t>
            </a:r>
          </a:p>
        </p:txBody>
      </p:sp>
      <p:pic>
        <p:nvPicPr>
          <p:cNvPr id="51202" name="Picture 2" descr="http://im5-tub-ru.yandex.net/i?id=125849635-35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556792"/>
            <a:ext cx="2111871" cy="4165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Кто изобрел букву Ё?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6600" dirty="0" smtClean="0"/>
              <a:t>Карамзин </a:t>
            </a:r>
            <a:r>
              <a:rPr lang="ru-RU" sz="6600" dirty="0"/>
              <a:t>Н.М. </a:t>
            </a:r>
            <a:endParaRPr lang="ru-RU" sz="6600" dirty="0" smtClean="0"/>
          </a:p>
          <a:p>
            <a:pPr marL="514350" indent="-514350">
              <a:buAutoNum type="arabicPeriod"/>
            </a:pPr>
            <a:r>
              <a:rPr lang="ru-RU" sz="6600" dirty="0"/>
              <a:t>Ломоносов </a:t>
            </a:r>
            <a:r>
              <a:rPr lang="ru-RU" sz="6600" dirty="0" smtClean="0"/>
              <a:t>М.В</a:t>
            </a:r>
          </a:p>
          <a:p>
            <a:pPr marL="514350" indent="-514350">
              <a:buAutoNum type="arabicPeriod"/>
            </a:pPr>
            <a:r>
              <a:rPr lang="ru-RU" sz="6600" dirty="0" smtClean="0"/>
              <a:t>Тредиаковский</a:t>
            </a:r>
          </a:p>
          <a:p>
            <a:pPr marL="514350" indent="-514350">
              <a:buAutoNum type="arabicPeriod"/>
            </a:pPr>
            <a:r>
              <a:rPr lang="ru-RU" sz="6600" dirty="0"/>
              <a:t>Пушкин А.С</a:t>
            </a:r>
          </a:p>
        </p:txBody>
      </p:sp>
      <p:pic>
        <p:nvPicPr>
          <p:cNvPr id="50178" name="Picture 2" descr="http://im5-tub-ru.yandex.net/i?id=125849635-35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869160"/>
            <a:ext cx="12477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239000" cy="108012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Четвертая игра 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9600" dirty="0"/>
          </a:p>
        </p:txBody>
      </p:sp>
      <p:pic>
        <p:nvPicPr>
          <p:cNvPr id="49154" name="Picture 2" descr="http://im2-tub-ru.yandex.net/i?id=451724895-55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6624736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Какую почетную должность занимал Кирилл при церкви Папы Николая 1 Великого?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70892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000" dirty="0" smtClean="0"/>
              <a:t>Военачальник </a:t>
            </a:r>
          </a:p>
          <a:p>
            <a:pPr marL="514350" indent="-514350">
              <a:buAutoNum type="arabicPeriod"/>
            </a:pPr>
            <a:r>
              <a:rPr lang="ru-RU" sz="4000" dirty="0" smtClean="0"/>
              <a:t>Советник</a:t>
            </a:r>
          </a:p>
          <a:p>
            <a:pPr marL="514350" indent="-514350">
              <a:buAutoNum type="arabicPeriod"/>
            </a:pPr>
            <a:r>
              <a:rPr lang="ru-RU" sz="4000" dirty="0"/>
              <a:t> </a:t>
            </a:r>
            <a:r>
              <a:rPr lang="ru-RU" sz="4000" dirty="0" smtClean="0"/>
              <a:t>Библиотекарь</a:t>
            </a:r>
          </a:p>
          <a:p>
            <a:pPr marL="514350" indent="-514350">
              <a:buAutoNum type="arabicPeriod"/>
            </a:pPr>
            <a:r>
              <a:rPr lang="ru-RU" sz="4000" dirty="0"/>
              <a:t>Священник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</a:t>
            </a:r>
            <a:r>
              <a:rPr lang="ru-RU" dirty="0"/>
              <a:t>каком городе родились братья Кирилл и </a:t>
            </a:r>
            <a:r>
              <a:rPr lang="ru-RU" dirty="0" err="1"/>
              <a:t>Мефодий</a:t>
            </a:r>
            <a:r>
              <a:rPr lang="ru-RU" dirty="0"/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800" dirty="0" smtClean="0"/>
              <a:t>Афины </a:t>
            </a:r>
          </a:p>
          <a:p>
            <a:pPr marL="514350" indent="-514350">
              <a:buAutoNum type="arabicPeriod"/>
            </a:pPr>
            <a:r>
              <a:rPr lang="ru-RU" sz="4800" dirty="0" err="1"/>
              <a:t>Солунь</a:t>
            </a:r>
            <a:r>
              <a:rPr lang="ru-RU" sz="4800" dirty="0"/>
              <a:t> </a:t>
            </a:r>
            <a:endParaRPr lang="ru-RU" sz="4800" dirty="0" smtClean="0"/>
          </a:p>
          <a:p>
            <a:pPr marL="514350" indent="-514350">
              <a:buAutoNum type="arabicPeriod"/>
            </a:pPr>
            <a:r>
              <a:rPr lang="ru-RU" sz="4800" dirty="0" smtClean="0"/>
              <a:t>Константинополь</a:t>
            </a:r>
          </a:p>
          <a:p>
            <a:pPr marL="514350" indent="-514350">
              <a:buAutoNum type="arabicPeriod"/>
            </a:pPr>
            <a:r>
              <a:rPr lang="ru-RU" sz="4800" dirty="0"/>
              <a:t>Рим</a:t>
            </a:r>
          </a:p>
        </p:txBody>
      </p:sp>
      <p:pic>
        <p:nvPicPr>
          <p:cNvPr id="47106" name="Picture 2" descr="http://im7-tub-ru.yandex.net/i?id=545043164-62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916832"/>
            <a:ext cx="1368152" cy="3372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4261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Сколько букв включала первоначально кириллица?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4800" dirty="0" smtClean="0"/>
              <a:t>43</a:t>
            </a:r>
          </a:p>
          <a:p>
            <a:pPr marL="514350" indent="-514350">
              <a:buAutoNum type="arabicPeriod"/>
            </a:pPr>
            <a:r>
              <a:rPr lang="ru-RU" sz="4800" dirty="0" smtClean="0"/>
              <a:t>40</a:t>
            </a:r>
          </a:p>
          <a:p>
            <a:pPr marL="514350" indent="-514350">
              <a:buAutoNum type="arabicPeriod"/>
            </a:pPr>
            <a:r>
              <a:rPr lang="ru-RU" sz="4800" dirty="0" smtClean="0"/>
              <a:t>33</a:t>
            </a:r>
          </a:p>
          <a:p>
            <a:pPr marL="514350" indent="-514350">
              <a:buAutoNum type="arabicPeriod"/>
            </a:pPr>
            <a:r>
              <a:rPr lang="ru-RU" sz="4800" dirty="0" smtClean="0"/>
              <a:t>50</a:t>
            </a:r>
            <a:endParaRPr lang="ru-RU" sz="4800" dirty="0"/>
          </a:p>
        </p:txBody>
      </p:sp>
      <p:pic>
        <p:nvPicPr>
          <p:cNvPr id="46082" name="Picture 2" descr="http://im4-tub-ru.yandex.net/i?id=219122223-07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4941168"/>
            <a:ext cx="4032448" cy="1412776"/>
          </a:xfrm>
          <a:prstGeom prst="rect">
            <a:avLst/>
          </a:prstGeom>
          <a:noFill/>
        </p:spPr>
      </p:pic>
      <p:pic>
        <p:nvPicPr>
          <p:cNvPr id="46084" name="Picture 4" descr="http://im4-tub-ru.yandex.net/i?id=16794507-60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340768"/>
            <a:ext cx="2880320" cy="3588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20040"/>
            <a:ext cx="7228656" cy="15247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Какую букву называли “лодырем, дармоедом, бездельником”?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6000" dirty="0" smtClean="0"/>
              <a:t>Ять </a:t>
            </a:r>
          </a:p>
          <a:p>
            <a:pPr marL="514350" indent="-514350">
              <a:buAutoNum type="arabicPeriod"/>
            </a:pPr>
            <a:r>
              <a:rPr lang="ru-RU" sz="6000" dirty="0"/>
              <a:t>Ижица </a:t>
            </a:r>
            <a:endParaRPr lang="ru-RU" sz="6000" dirty="0" smtClean="0"/>
          </a:p>
          <a:p>
            <a:pPr marL="514350" indent="-514350">
              <a:buAutoNum type="arabicPeriod"/>
            </a:pPr>
            <a:r>
              <a:rPr lang="ru-RU" sz="6000" dirty="0" smtClean="0"/>
              <a:t>Ер</a:t>
            </a:r>
          </a:p>
          <a:p>
            <a:pPr marL="514350" indent="-514350">
              <a:buAutoNum type="arabicPeriod"/>
            </a:pPr>
            <a:r>
              <a:rPr lang="ru-RU" sz="6000" dirty="0"/>
              <a:t> </a:t>
            </a:r>
            <a:r>
              <a:rPr lang="ru-RU" sz="6000" dirty="0" smtClean="0"/>
              <a:t>Юс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45058" name="Picture 2" descr="http://im5-tub-ru.yandex.net/i?id=125849635-35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3096344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Назовите год рождения буквы Ё?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6600" dirty="0" smtClean="0"/>
              <a:t>1797 </a:t>
            </a:r>
          </a:p>
          <a:p>
            <a:pPr marL="514350" indent="-514350">
              <a:buAutoNum type="arabicPeriod"/>
            </a:pPr>
            <a:r>
              <a:rPr lang="ru-RU" sz="6600" dirty="0" smtClean="0"/>
              <a:t>1897</a:t>
            </a:r>
          </a:p>
          <a:p>
            <a:pPr marL="514350" indent="-514350">
              <a:buAutoNum type="arabicPeriod"/>
            </a:pPr>
            <a:r>
              <a:rPr lang="ru-RU" sz="6600" dirty="0" smtClean="0"/>
              <a:t>1997</a:t>
            </a:r>
          </a:p>
          <a:p>
            <a:pPr marL="514350" indent="-514350">
              <a:buAutoNum type="arabicPeriod"/>
            </a:pPr>
            <a:r>
              <a:rPr lang="ru-RU" sz="6600" dirty="0"/>
              <a:t>1800</a:t>
            </a:r>
          </a:p>
        </p:txBody>
      </p:sp>
      <p:pic>
        <p:nvPicPr>
          <p:cNvPr id="44034" name="Picture 2" descr="http://im5-tub-ru.yandex.net/i?id=125849635-35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340768"/>
            <a:ext cx="3024336" cy="4165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Баян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468313" y="198438"/>
            <a:ext cx="8207375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/>
              <a:t>Пятая игра</a:t>
            </a:r>
            <a:r>
              <a:rPr lang="ru-RU" sz="9600" dirty="0"/>
              <a:t> </a:t>
            </a:r>
          </a:p>
        </p:txBody>
      </p:sp>
      <p:pic>
        <p:nvPicPr>
          <p:cNvPr id="43010" name="Picture 2" descr="http://im8-tub-ru.yandex.net/i?id=130708477-36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284984"/>
            <a:ext cx="5184576" cy="2434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Когда празднуется день Кирилла и </a:t>
            </a:r>
            <a:r>
              <a:rPr lang="ru-RU" dirty="0" err="1"/>
              <a:t>Мефодия</a:t>
            </a:r>
            <a:r>
              <a:rPr lang="ru-RU" dirty="0"/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6600" dirty="0" smtClean="0"/>
              <a:t>1 </a:t>
            </a:r>
            <a:r>
              <a:rPr lang="ru-RU" sz="6600" dirty="0"/>
              <a:t>сентября </a:t>
            </a:r>
            <a:endParaRPr lang="ru-RU" sz="6600" dirty="0" smtClean="0"/>
          </a:p>
          <a:p>
            <a:pPr marL="514350" indent="-514350">
              <a:buAutoNum type="arabicPeriod"/>
            </a:pPr>
            <a:r>
              <a:rPr lang="ru-RU" sz="6600" dirty="0"/>
              <a:t>24 мая </a:t>
            </a:r>
            <a:endParaRPr lang="ru-RU" sz="6600" dirty="0" smtClean="0"/>
          </a:p>
          <a:p>
            <a:pPr marL="514350" indent="-514350">
              <a:buAutoNum type="arabicPeriod"/>
            </a:pPr>
            <a:r>
              <a:rPr lang="ru-RU" sz="6600" dirty="0"/>
              <a:t>1 </a:t>
            </a:r>
            <a:r>
              <a:rPr lang="ru-RU" sz="6600" dirty="0" smtClean="0"/>
              <a:t>апреля</a:t>
            </a:r>
          </a:p>
          <a:p>
            <a:pPr marL="514350" indent="-514350">
              <a:buAutoNum type="arabicPeriod"/>
            </a:pPr>
            <a:r>
              <a:rPr lang="ru-RU" sz="6600" dirty="0"/>
              <a:t>12 ноября</a:t>
            </a:r>
          </a:p>
        </p:txBody>
      </p:sp>
      <p:pic>
        <p:nvPicPr>
          <p:cNvPr id="41986" name="Picture 2" descr="http://im5-tub-ru.yandex.net/i?id=125849635-35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700808"/>
            <a:ext cx="1247775" cy="3949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Кого считают основоположником русского литературного языка?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5400" dirty="0" smtClean="0"/>
              <a:t>Державина </a:t>
            </a:r>
            <a:r>
              <a:rPr lang="ru-RU" sz="5400" dirty="0"/>
              <a:t>Г. </a:t>
            </a:r>
            <a:r>
              <a:rPr lang="ru-RU" sz="5400" dirty="0" smtClean="0"/>
              <a:t>Р</a:t>
            </a:r>
          </a:p>
          <a:p>
            <a:pPr marL="514350" indent="-514350">
              <a:buAutoNum type="arabicPeriod"/>
            </a:pPr>
            <a:r>
              <a:rPr lang="ru-RU" sz="5400" dirty="0"/>
              <a:t>Пушкина А. С. </a:t>
            </a:r>
            <a:endParaRPr lang="ru-RU" sz="5400" dirty="0" smtClean="0"/>
          </a:p>
          <a:p>
            <a:pPr marL="514350" indent="-514350">
              <a:buAutoNum type="arabicPeriod"/>
            </a:pPr>
            <a:r>
              <a:rPr lang="ru-RU" sz="5400" dirty="0"/>
              <a:t>Ломоносова М. В</a:t>
            </a:r>
            <a:r>
              <a:rPr lang="ru-RU" sz="5400" dirty="0" smtClean="0"/>
              <a:t>.</a:t>
            </a:r>
          </a:p>
          <a:p>
            <a:pPr marL="514350" indent="-514350">
              <a:buAutoNum type="arabicPeriod"/>
            </a:pPr>
            <a:r>
              <a:rPr lang="ru-RU" sz="5400" dirty="0"/>
              <a:t>Лермонтова М. 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Какой буквы сейчас нет в русском алфавите?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sz="6000" dirty="0" smtClean="0"/>
              <a:t>Живите</a:t>
            </a:r>
          </a:p>
          <a:p>
            <a:pPr marL="514350" indent="-514350">
              <a:buAutoNum type="arabicPeriod"/>
            </a:pPr>
            <a:r>
              <a:rPr lang="ru-RU" sz="6000" dirty="0" smtClean="0"/>
              <a:t>Люди</a:t>
            </a:r>
          </a:p>
          <a:p>
            <a:pPr marL="514350" indent="-514350">
              <a:buAutoNum type="arabicPeriod"/>
            </a:pPr>
            <a:r>
              <a:rPr lang="ru-RU" sz="6000" dirty="0" smtClean="0"/>
              <a:t>Слово</a:t>
            </a:r>
          </a:p>
          <a:p>
            <a:pPr marL="514350" indent="-514350">
              <a:buAutoNum type="arabicPeriod"/>
            </a:pPr>
            <a:r>
              <a:rPr lang="ru-RU" sz="6000" dirty="0"/>
              <a:t> </a:t>
            </a:r>
            <a:r>
              <a:rPr lang="ru-RU" sz="6000" dirty="0" smtClean="0"/>
              <a:t>Зело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39938" name="Picture 2" descr="http://im5-tub-ru.yandex.net/i?id=125849635-35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844824"/>
            <a:ext cx="2808312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Когда на Русь пришла кириллица?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6000" dirty="0" smtClean="0"/>
              <a:t>988 </a:t>
            </a:r>
          </a:p>
          <a:p>
            <a:pPr marL="514350" indent="-514350">
              <a:buAutoNum type="arabicPeriod"/>
            </a:pPr>
            <a:r>
              <a:rPr lang="ru-RU" sz="6000" dirty="0"/>
              <a:t> 862 </a:t>
            </a:r>
            <a:endParaRPr lang="ru-RU" sz="6000" dirty="0" smtClean="0"/>
          </a:p>
          <a:p>
            <a:pPr marL="514350" indent="-514350">
              <a:buAutoNum type="arabicPeriod"/>
            </a:pPr>
            <a:r>
              <a:rPr lang="ru-RU" sz="6000" dirty="0" smtClean="0"/>
              <a:t>915</a:t>
            </a:r>
          </a:p>
          <a:p>
            <a:pPr marL="514350" indent="-514350">
              <a:buAutoNum type="arabicPeriod"/>
            </a:pPr>
            <a:r>
              <a:rPr lang="ru-RU" sz="6000" dirty="0"/>
              <a:t> 732</a:t>
            </a:r>
          </a:p>
        </p:txBody>
      </p:sp>
      <p:pic>
        <p:nvPicPr>
          <p:cNvPr id="38914" name="Picture 2" descr="http://im5-tub-ru.yandex.net/i?id=125849635-35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556792"/>
            <a:ext cx="3528392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Буквы употреблялись для обозначения чисел. Какая буква употреблялась для обозначения числа 3?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36912"/>
            <a:ext cx="8301608" cy="402190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6000" dirty="0" smtClean="0"/>
              <a:t>Люди </a:t>
            </a:r>
          </a:p>
          <a:p>
            <a:pPr marL="514350" indent="-514350">
              <a:buAutoNum type="arabicPeriod"/>
            </a:pPr>
            <a:r>
              <a:rPr lang="ru-RU" sz="6000" dirty="0" smtClean="0"/>
              <a:t>Аз</a:t>
            </a:r>
          </a:p>
          <a:p>
            <a:pPr marL="514350" indent="-514350">
              <a:buAutoNum type="arabicPeriod"/>
            </a:pPr>
            <a:r>
              <a:rPr lang="ru-RU" sz="6000" dirty="0"/>
              <a:t> В</a:t>
            </a:r>
            <a:r>
              <a:rPr lang="ru-RU" sz="6000" dirty="0" smtClean="0"/>
              <a:t>еди</a:t>
            </a:r>
          </a:p>
          <a:p>
            <a:pPr marL="514350" indent="-514350">
              <a:buAutoNum type="arabicPeriod"/>
            </a:pPr>
            <a:r>
              <a:rPr lang="ru-RU" sz="6000" dirty="0"/>
              <a:t> </a:t>
            </a:r>
            <a:r>
              <a:rPr lang="ru-RU" sz="6000" dirty="0" smtClean="0"/>
              <a:t>Глаголь</a:t>
            </a:r>
            <a:endParaRPr lang="ru-RU" sz="6000" dirty="0"/>
          </a:p>
        </p:txBody>
      </p:sp>
      <p:pic>
        <p:nvPicPr>
          <p:cNvPr id="37890" name="Picture 2" descr="http://im5-tub-ru.yandex.net/i?id=125849635-35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708920"/>
            <a:ext cx="302433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ВТОРОЙ ТУР</a:t>
            </a:r>
            <a:br>
              <a:rPr lang="ru-RU" sz="6000" dirty="0" smtClean="0"/>
            </a:b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2856"/>
            <a:ext cx="8517632" cy="445395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/>
              <a:t>ДЕШИФРОВЩИК</a:t>
            </a:r>
          </a:p>
        </p:txBody>
      </p:sp>
      <p:pic>
        <p:nvPicPr>
          <p:cNvPr id="36866" name="Picture 2" descr="&amp;Kcy;&amp;acy;&amp;rcy;&amp;tcy;&amp;icy;&amp;ncy;&amp;kcy;&amp;acy; 6 &amp;icy;&amp;zcy; 6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645024"/>
            <a:ext cx="5076825" cy="248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277813"/>
            <a:ext cx="7758112" cy="1143000"/>
          </a:xfrm>
        </p:spPr>
        <p:txBody>
          <a:bodyPr/>
          <a:lstStyle/>
          <a:p>
            <a:pPr algn="ctr"/>
            <a:r>
              <a:rPr lang="ru-RU" sz="4800" b="1" smtClean="0">
                <a:latin typeface="a_AlbionicTitulCmDn" pitchFamily="34" charset="-52"/>
              </a:rPr>
              <a:t>«ДЕШИФРОВЩИК»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00563" y="1428736"/>
          <a:ext cx="4429155" cy="4702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8" name="TextBox 9"/>
          <p:cNvSpPr txBox="1">
            <a:spLocks noChangeArrowheads="1"/>
          </p:cNvSpPr>
          <p:nvPr/>
        </p:nvSpPr>
        <p:spPr bwMode="auto">
          <a:xfrm>
            <a:off x="6429375" y="57864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86438" y="5357813"/>
            <a:ext cx="1985962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 Э Ю Я</a:t>
            </a:r>
          </a:p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71563" y="1571625"/>
            <a:ext cx="32861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Имя одного </a:t>
            </a:r>
          </a:p>
          <a:p>
            <a:pPr algn="ctr"/>
            <a:r>
              <a:rPr lang="ru-RU" sz="2400" b="1" dirty="0"/>
              <a:t>из славянских первоучителей,  которые после смерти  были причислены  к лику святых и в Риме, </a:t>
            </a:r>
          </a:p>
          <a:p>
            <a:pPr algn="ctr"/>
            <a:r>
              <a:rPr lang="ru-RU" sz="2400" b="1" dirty="0"/>
              <a:t>и в Византии.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5875" y="5072063"/>
            <a:ext cx="2855913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4 3 6 3 4 4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642938" cy="66786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</a:p>
          <a:p>
            <a:pPr>
              <a:defRPr/>
            </a:pPr>
            <a:r>
              <a:rPr lang="ru-RU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  <a:p>
            <a:pPr>
              <a:defRPr/>
            </a:pPr>
            <a:r>
              <a:rPr lang="ru-RU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  <a:p>
            <a:pPr>
              <a:defRPr/>
            </a:pPr>
            <a:r>
              <a:rPr lang="ru-RU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  <a:p>
            <a:pPr>
              <a:defRPr/>
            </a:pPr>
            <a:r>
              <a:rPr lang="ru-RU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  <a:p>
            <a:pPr>
              <a:defRPr/>
            </a:pPr>
            <a:r>
              <a:rPr lang="ru-RU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  <a:p>
            <a:pPr>
              <a:defRPr/>
            </a:pP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7813"/>
            <a:ext cx="7900987" cy="1143000"/>
          </a:xfrm>
        </p:spPr>
        <p:txBody>
          <a:bodyPr/>
          <a:lstStyle/>
          <a:p>
            <a:pPr algn="ctr"/>
            <a:r>
              <a:rPr lang="ru-RU" sz="4800" b="1" smtClean="0">
                <a:latin typeface="a_AlbionicTitulCmDn" pitchFamily="34" charset="-52"/>
              </a:rPr>
              <a:t>«ДЕШИФРОВЩИК»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00563" y="1428736"/>
          <a:ext cx="4429155" cy="4702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6" name="TextBox 9"/>
          <p:cNvSpPr txBox="1">
            <a:spLocks noChangeArrowheads="1"/>
          </p:cNvSpPr>
          <p:nvPr/>
        </p:nvSpPr>
        <p:spPr bwMode="auto">
          <a:xfrm>
            <a:off x="6429375" y="57864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86438" y="5357813"/>
            <a:ext cx="1985962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 Э Ю Я</a:t>
            </a:r>
          </a:p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71563" y="1571625"/>
            <a:ext cx="32861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Здесь находится крупнейший кодикологический центр мира.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57250" y="5072063"/>
            <a:ext cx="35004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/>
              <a:t>6 1 6 3 3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642938" cy="5200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париж</a:t>
            </a:r>
            <a:endParaRPr lang="ru-RU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3200" dirty="0"/>
          </a:p>
        </p:txBody>
      </p:sp>
      <p:pic>
        <p:nvPicPr>
          <p:cNvPr id="13321" name="Picture 6" descr="B5FADA4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25" y="3214688"/>
            <a:ext cx="3071813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7813"/>
            <a:ext cx="7900987" cy="1143000"/>
          </a:xfrm>
        </p:spPr>
        <p:txBody>
          <a:bodyPr/>
          <a:lstStyle/>
          <a:p>
            <a:pPr algn="ctr"/>
            <a:r>
              <a:rPr lang="ru-RU" sz="4800" b="1" smtClean="0">
                <a:latin typeface="a_AlbionicTitulCmDn" pitchFamily="34" charset="-52"/>
              </a:rPr>
              <a:t>«ДЕШИФРОВЩИК»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00563" y="1428736"/>
          <a:ext cx="4429155" cy="4702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2" name="TextBox 9"/>
          <p:cNvSpPr txBox="1">
            <a:spLocks noChangeArrowheads="1"/>
          </p:cNvSpPr>
          <p:nvPr/>
        </p:nvSpPr>
        <p:spPr bwMode="auto">
          <a:xfrm>
            <a:off x="6429375" y="57864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86438" y="5357813"/>
            <a:ext cx="1985962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 Э Ю Я</a:t>
            </a:r>
          </a:p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1500" y="1285875"/>
            <a:ext cx="37861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Подчерк деловой письменности, характеризующийся непрерывностью движения пера при начертании букв.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4375" y="5643563"/>
            <a:ext cx="49291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6 4 5 6 5 6 3 6 0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642938" cy="7662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  <a:p>
            <a:pPr>
              <a:defRPr/>
            </a:pP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</a:p>
          <a:p>
            <a:pPr>
              <a:defRPr/>
            </a:pP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  <a:p>
            <a:pPr>
              <a:defRPr/>
            </a:pP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</a:p>
          <a:p>
            <a:pPr>
              <a:defRPr/>
            </a:pP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  <a:p>
            <a:pPr>
              <a:defRPr/>
            </a:pP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  <a:p>
            <a:pPr>
              <a:defRPr/>
            </a:pP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</a:p>
          <a:p>
            <a:pPr>
              <a:defRPr/>
            </a:pP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  <a:p>
            <a:pPr>
              <a:defRPr/>
            </a:pPr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</a:p>
          <a:p>
            <a:pPr>
              <a:defRPr/>
            </a:pPr>
            <a:endParaRPr lang="ru-RU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3200" dirty="0"/>
          </a:p>
        </p:txBody>
      </p:sp>
      <p:pic>
        <p:nvPicPr>
          <p:cNvPr id="17417" name="Picture 4" descr="FBD665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00188" y="3643313"/>
            <a:ext cx="22161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После побойща Игоря Святославовича с половца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4756150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755576" y="4869160"/>
            <a:ext cx="7200800" cy="198884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/>
              <a:t>Не </a:t>
            </a:r>
            <a:r>
              <a:rPr lang="ru-RU" sz="2400" b="1" dirty="0" err="1"/>
              <a:t>лепо</a:t>
            </a:r>
            <a:r>
              <a:rPr lang="ru-RU" sz="2400" b="1" dirty="0"/>
              <a:t> ли </a:t>
            </a:r>
            <a:r>
              <a:rPr lang="ru-RU" sz="2400" b="1" dirty="0" err="1"/>
              <a:t>ны</a:t>
            </a:r>
            <a:r>
              <a:rPr lang="ru-RU" sz="2400" b="1" dirty="0"/>
              <a:t> </a:t>
            </a:r>
            <a:r>
              <a:rPr lang="ru-RU" sz="2400" b="1" dirty="0" err="1"/>
              <a:t>бяшетъ</a:t>
            </a:r>
            <a:r>
              <a:rPr lang="ru-RU" sz="2400" b="1" dirty="0"/>
              <a:t>, </a:t>
            </a:r>
            <a:r>
              <a:rPr lang="ru-RU" sz="2400" b="1" dirty="0" err="1"/>
              <a:t>братие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 err="1"/>
              <a:t>начяти</a:t>
            </a:r>
            <a:r>
              <a:rPr lang="ru-RU" sz="2400" b="1" dirty="0"/>
              <a:t> старыми </a:t>
            </a:r>
            <a:r>
              <a:rPr lang="ru-RU" sz="2400" b="1" dirty="0" err="1"/>
              <a:t>словесы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err="1"/>
              <a:t>трудныхъ</a:t>
            </a:r>
            <a:r>
              <a:rPr lang="ru-RU" sz="2400" b="1" dirty="0"/>
              <a:t> </a:t>
            </a:r>
            <a:r>
              <a:rPr lang="ru-RU" sz="2400" b="1" dirty="0" err="1"/>
              <a:t>повестий</a:t>
            </a:r>
            <a:r>
              <a:rPr lang="ru-RU" sz="2400" b="1" dirty="0"/>
              <a:t> о </a:t>
            </a:r>
            <a:r>
              <a:rPr lang="ru-RU" sz="2400" b="1" dirty="0" err="1"/>
              <a:t>пълку</a:t>
            </a:r>
            <a:r>
              <a:rPr lang="ru-RU" sz="2400" b="1" dirty="0"/>
              <a:t> Игореве,</a:t>
            </a:r>
            <a:br>
              <a:rPr lang="ru-RU" sz="2400" b="1" dirty="0"/>
            </a:br>
            <a:r>
              <a:rPr lang="ru-RU" sz="2400" b="1" dirty="0"/>
              <a:t>Игоря </a:t>
            </a:r>
            <a:r>
              <a:rPr lang="ru-RU" sz="2400" b="1" dirty="0" err="1"/>
              <a:t>Святъславлича</a:t>
            </a:r>
            <a:r>
              <a:rPr lang="ru-RU" sz="2400" b="1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277813"/>
            <a:ext cx="7900987" cy="1143000"/>
          </a:xfrm>
        </p:spPr>
        <p:txBody>
          <a:bodyPr/>
          <a:lstStyle/>
          <a:p>
            <a:pPr algn="ctr"/>
            <a:r>
              <a:rPr lang="ru-RU" sz="4800" b="1" smtClean="0">
                <a:latin typeface="a_AlbionicTitulCmDn" pitchFamily="34" charset="-52"/>
              </a:rPr>
              <a:t>«ДЕШИФРОВЩИК»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00563" y="1428736"/>
          <a:ext cx="4429155" cy="4702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6429375" y="57864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86438" y="5357813"/>
            <a:ext cx="1985962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 Э Ю Я</a:t>
            </a:r>
          </a:p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42938" y="1428750"/>
            <a:ext cx="37147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Декоративное письмо, буквы которого связываются в непрерывный орнамент.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4375" y="5286375"/>
            <a:ext cx="49291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1 0 3 0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0"/>
            <a:ext cx="642938" cy="42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вязь</a:t>
            </a:r>
          </a:p>
          <a:p>
            <a:pPr>
              <a:defRPr/>
            </a:pPr>
            <a:endParaRPr lang="ru-RU" sz="3200" dirty="0"/>
          </a:p>
        </p:txBody>
      </p:sp>
      <p:pic>
        <p:nvPicPr>
          <p:cNvPr id="15369" name="Picture 4" descr="E511E30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1563" y="3357563"/>
            <a:ext cx="28162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ТРЕТИЙ ТУР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/>
              <a:t>ПЕРЕВЁРТЫШИ</a:t>
            </a:r>
            <a:endParaRPr lang="ru-RU" sz="8000" dirty="0"/>
          </a:p>
        </p:txBody>
      </p:sp>
      <p:pic>
        <p:nvPicPr>
          <p:cNvPr id="34818" name="Picture 2" descr="&amp;Kcy;&amp;acy;&amp;rcy;&amp;tcy;&amp;icy;&amp;ncy;&amp;kcy;&amp;acy; 18 &amp;icy;&amp;zcy; 50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24944"/>
            <a:ext cx="6624736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Финская пословица: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i="1" dirty="0" smtClean="0">
                <a:solidFill>
                  <a:srgbClr val="C00000"/>
                </a:solidFill>
              </a:rPr>
              <a:t>Тот не заблудится, кто спрашивает</a:t>
            </a:r>
            <a:endParaRPr lang="ru-RU" sz="6600" i="1" dirty="0">
              <a:solidFill>
                <a:srgbClr val="C00000"/>
              </a:solidFill>
            </a:endParaRPr>
          </a:p>
        </p:txBody>
      </p:sp>
      <p:pic>
        <p:nvPicPr>
          <p:cNvPr id="32770" name="Picture 2" descr="http://im6-tub-ru.yandex.net/i?id=94141228-61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76672"/>
            <a:ext cx="2160240" cy="2181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вариант: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>
                <a:solidFill>
                  <a:srgbClr val="0070C0"/>
                </a:solidFill>
              </a:rPr>
              <a:t>Язык до Киева доведёт</a:t>
            </a:r>
            <a:endParaRPr lang="ru-RU" sz="6600" dirty="0">
              <a:solidFill>
                <a:srgbClr val="0070C0"/>
              </a:solidFill>
            </a:endParaRPr>
          </a:p>
        </p:txBody>
      </p:sp>
      <p:pic>
        <p:nvPicPr>
          <p:cNvPr id="75778" name="Picture 2" descr="http://im7-tub-ru.yandex.net/i?id=259461034-20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96952"/>
            <a:ext cx="3528392" cy="2794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Иранская пословица: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i="1" dirty="0" smtClean="0">
                <a:solidFill>
                  <a:srgbClr val="C00000"/>
                </a:solidFill>
              </a:rPr>
              <a:t>Где нет фруктовых  деревьев, свекла сойдёт за апельсин</a:t>
            </a:r>
            <a:endParaRPr lang="ru-RU" sz="6000" i="1" dirty="0">
              <a:solidFill>
                <a:srgbClr val="C00000"/>
              </a:solidFill>
            </a:endParaRPr>
          </a:p>
        </p:txBody>
      </p:sp>
      <p:pic>
        <p:nvPicPr>
          <p:cNvPr id="74754" name="Picture 2" descr="http://im6-tub-ru.yandex.net/i?id=301960523-06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653136"/>
            <a:ext cx="2304256" cy="2506961"/>
          </a:xfrm>
          <a:prstGeom prst="rect">
            <a:avLst/>
          </a:prstGeom>
          <a:noFill/>
        </p:spPr>
      </p:pic>
      <p:pic>
        <p:nvPicPr>
          <p:cNvPr id="74756" name="Picture 4" descr="http://im8-tub-ru.yandex.net/i?id=198340915-59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764704"/>
            <a:ext cx="2088232" cy="2364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вариант: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i="1" dirty="0" smtClean="0">
                <a:solidFill>
                  <a:srgbClr val="00B0F0"/>
                </a:solidFill>
              </a:rPr>
              <a:t>На безрыбье и рак рыба</a:t>
            </a:r>
            <a:endParaRPr lang="ru-RU" sz="6000" i="1" dirty="0">
              <a:solidFill>
                <a:srgbClr val="00B0F0"/>
              </a:solidFill>
            </a:endParaRPr>
          </a:p>
        </p:txBody>
      </p:sp>
      <p:pic>
        <p:nvPicPr>
          <p:cNvPr id="73730" name="Picture 2" descr="&amp;Kcy;&amp;acy;&amp;rcy;&amp;tcy;&amp;icy;&amp;ncy;&amp;kcy;&amp;acy; 20 &amp;icy;&amp;zcy; 1206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4362450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Вьетнамская пословица: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i="1" dirty="0" smtClean="0">
                <a:solidFill>
                  <a:srgbClr val="C00000"/>
                </a:solidFill>
              </a:rPr>
              <a:t>Неторопливый слон раньше достигнет цели, чем резвый жеребец</a:t>
            </a:r>
            <a:endParaRPr lang="ru-RU" sz="6000" i="1" dirty="0">
              <a:solidFill>
                <a:srgbClr val="C00000"/>
              </a:solidFill>
            </a:endParaRPr>
          </a:p>
        </p:txBody>
      </p:sp>
      <p:pic>
        <p:nvPicPr>
          <p:cNvPr id="72706" name="Picture 2" descr="http://im5-tub-ru.yandex.net/i?id=541636451-22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772816"/>
            <a:ext cx="2088232" cy="1795265"/>
          </a:xfrm>
          <a:prstGeom prst="rect">
            <a:avLst/>
          </a:prstGeom>
          <a:noFill/>
        </p:spPr>
      </p:pic>
      <p:pic>
        <p:nvPicPr>
          <p:cNvPr id="72708" name="Picture 4" descr="http://im4-tub-ru.yandex.net/i?id=365887051-41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437112"/>
            <a:ext cx="1872208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вариант: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i="1" dirty="0" smtClean="0">
                <a:solidFill>
                  <a:srgbClr val="00B0F0"/>
                </a:solidFill>
              </a:rPr>
              <a:t>Тише едешь – дальше будешь</a:t>
            </a:r>
            <a:endParaRPr lang="ru-RU" sz="6600" i="1" dirty="0">
              <a:solidFill>
                <a:srgbClr val="00B0F0"/>
              </a:solidFill>
            </a:endParaRPr>
          </a:p>
        </p:txBody>
      </p:sp>
      <p:pic>
        <p:nvPicPr>
          <p:cNvPr id="71682" name="Picture 2" descr="http://im4-tub-ru.yandex.net/i?id=246667007-40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620688"/>
            <a:ext cx="2232248" cy="1322065"/>
          </a:xfrm>
          <a:prstGeom prst="rect">
            <a:avLst/>
          </a:prstGeom>
          <a:noFill/>
        </p:spPr>
      </p:pic>
      <p:pic>
        <p:nvPicPr>
          <p:cNvPr id="71684" name="Picture 4" descr="http://im6-tub-ru.yandex.net/i?id=383227839-52-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89040"/>
            <a:ext cx="360040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Индонезийская пословица: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i="1" dirty="0" smtClean="0">
                <a:solidFill>
                  <a:srgbClr val="C00000"/>
                </a:solidFill>
              </a:rPr>
              <a:t>Очень резво белка прыгает, а иной раз срывается</a:t>
            </a:r>
            <a:endParaRPr lang="ru-RU" sz="6000" i="1" dirty="0">
              <a:solidFill>
                <a:srgbClr val="C00000"/>
              </a:solidFill>
            </a:endParaRPr>
          </a:p>
        </p:txBody>
      </p:sp>
      <p:pic>
        <p:nvPicPr>
          <p:cNvPr id="70658" name="Picture 2" descr="http://im0-tub-ru.yandex.net/i?id=252340611-51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437112"/>
            <a:ext cx="2376264" cy="21267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вариант: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i="1" dirty="0" smtClean="0">
                <a:solidFill>
                  <a:srgbClr val="00B0F0"/>
                </a:solidFill>
              </a:rPr>
              <a:t>Конь о четырёх ногах, и тот спотыкается </a:t>
            </a:r>
            <a:endParaRPr lang="ru-RU" sz="6600" i="1" dirty="0">
              <a:solidFill>
                <a:srgbClr val="00B0F0"/>
              </a:solidFill>
            </a:endParaRPr>
          </a:p>
        </p:txBody>
      </p:sp>
      <p:pic>
        <p:nvPicPr>
          <p:cNvPr id="69634" name="Picture 2" descr="http://im4-tub-ru.yandex.net/i?id=378756331-28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3789040"/>
            <a:ext cx="1872208" cy="2705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0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Английская пословица: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i="1" dirty="0" smtClean="0">
                <a:solidFill>
                  <a:srgbClr val="C00000"/>
                </a:solidFill>
              </a:rPr>
              <a:t>В каждом стаде есть своя чёрная овца</a:t>
            </a:r>
            <a:endParaRPr lang="ru-RU" sz="6000" i="1" dirty="0">
              <a:solidFill>
                <a:srgbClr val="C00000"/>
              </a:solidFill>
            </a:endParaRPr>
          </a:p>
        </p:txBody>
      </p:sp>
      <p:pic>
        <p:nvPicPr>
          <p:cNvPr id="68610" name="Picture 2" descr="http://im8-tub-ru.yandex.net/i?id=327240260-34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645024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Русский вариант: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i="1" dirty="0" smtClean="0">
                <a:solidFill>
                  <a:srgbClr val="00B0F0"/>
                </a:solidFill>
              </a:rPr>
              <a:t>В семье не без урода</a:t>
            </a:r>
            <a:endParaRPr lang="ru-RU" sz="6000" i="1" dirty="0">
              <a:solidFill>
                <a:srgbClr val="00B0F0"/>
              </a:solidFill>
            </a:endParaRPr>
          </a:p>
        </p:txBody>
      </p:sp>
      <p:pic>
        <p:nvPicPr>
          <p:cNvPr id="67586" name="Picture 2" descr="&amp;Kcy;&amp;acy;&amp;rcy;&amp;tcy;&amp;icy;&amp;ncy;&amp;kcy;&amp;acy; 17 &amp;icy;&amp;zcy; 161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708920"/>
            <a:ext cx="5076825" cy="3800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800" dirty="0" smtClean="0"/>
              <a:t>ПОДВЕДЕНИЕ ИТОГОВ</a:t>
            </a:r>
            <a:endParaRPr lang="ru-RU" sz="8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557338"/>
            <a:ext cx="54737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Название глаголица происходит от славянского слова </a:t>
            </a:r>
            <a:r>
              <a:rPr lang="ru-RU" sz="2400" i="1" smtClean="0"/>
              <a:t>«глаголъ» - </a:t>
            </a:r>
            <a:r>
              <a:rPr lang="ru-RU" sz="2400" smtClean="0"/>
              <a:t>говорить.</a:t>
            </a:r>
          </a:p>
          <a:p>
            <a:pPr eaLnBrk="1" hangingPunct="1">
              <a:buFontTx/>
              <a:buNone/>
            </a:pPr>
            <a:r>
              <a:rPr lang="ru-RU" sz="2400" b="1" smtClean="0"/>
              <a:t> Глаголица</a:t>
            </a:r>
            <a:r>
              <a:rPr lang="ru-RU" sz="2400" smtClean="0"/>
              <a:t>  широко употреблялась в Моравии и Болгарии, но изредка в  Древней Руси.</a:t>
            </a:r>
          </a:p>
          <a:p>
            <a:pPr eaLnBrk="1" hangingPunct="1">
              <a:buFontTx/>
              <a:buNone/>
            </a:pPr>
            <a:r>
              <a:rPr lang="ru-RU" sz="2400" b="1" smtClean="0"/>
              <a:t>Глаголица</a:t>
            </a:r>
            <a:r>
              <a:rPr lang="ru-RU" sz="2400" smtClean="0"/>
              <a:t>  и кириллица полностью совпадают по составу, порядку и значению букв, но резко отличаются по форме букв. </a:t>
            </a:r>
            <a:endParaRPr lang="ru-RU" sz="2400" i="1" smtClean="0"/>
          </a:p>
          <a:p>
            <a:pPr eaLnBrk="1" hangingPunct="1">
              <a:buFontTx/>
              <a:buNone/>
            </a:pPr>
            <a:endParaRPr lang="ru-RU" sz="2400" smtClean="0"/>
          </a:p>
        </p:txBody>
      </p:sp>
      <p:sp>
        <p:nvSpPr>
          <p:cNvPr id="14339" name="WordArt 11"/>
          <p:cNvSpPr>
            <a:spLocks noChangeArrowheads="1" noChangeShapeType="1" noTextEdit="1"/>
          </p:cNvSpPr>
          <p:nvPr/>
        </p:nvSpPr>
        <p:spPr bwMode="auto">
          <a:xfrm>
            <a:off x="827088" y="620713"/>
            <a:ext cx="676910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5C2E">
                      <a:alpha val="0"/>
                    </a:srgbClr>
                  </a:solidFill>
                  <a:round/>
                  <a:headEnd/>
                  <a:tailEnd/>
                </a:ln>
                <a:solidFill>
                  <a:srgbClr val="0A4A0D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ГЛАГОЛИЦА</a:t>
            </a:r>
          </a:p>
        </p:txBody>
      </p:sp>
      <p:pic>
        <p:nvPicPr>
          <p:cNvPr id="14340" name="Picture 97" descr="я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6038"/>
            <a:ext cx="1428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18" descr="Людие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651500" y="1773238"/>
            <a:ext cx="3282950" cy="4752975"/>
          </a:xfrm>
          <a:noFill/>
        </p:spPr>
      </p:pic>
      <p:sp>
        <p:nvSpPr>
          <p:cNvPr id="14342" name="AutoShape 12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Home">
            <a:avLst/>
          </a:prstGeom>
          <a:solidFill>
            <a:srgbClr val="B1BFED">
              <a:alpha val="9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5"/>
          <p:cNvSpPr>
            <a:spLocks noGrp="1"/>
          </p:cNvSpPr>
          <p:nvPr>
            <p:ph type="title"/>
          </p:nvPr>
        </p:nvSpPr>
        <p:spPr>
          <a:xfrm>
            <a:off x="2071670" y="142852"/>
            <a:ext cx="5357850" cy="1000132"/>
          </a:xfrm>
        </p:spPr>
        <p:txBody>
          <a:bodyPr/>
          <a:lstStyle/>
          <a:p>
            <a:pPr>
              <a:defRPr/>
            </a:pPr>
            <a:r>
              <a:rPr lang="ru-RU" kern="10" dirty="0" smtClean="0">
                <a:ln w="9525">
                  <a:solidFill>
                    <a:srgbClr val="005C2E">
                      <a:alpha val="0"/>
                    </a:srgbClr>
                  </a:solidFill>
                  <a:round/>
                  <a:headEnd/>
                  <a:tailEnd/>
                </a:ln>
                <a:solidFill>
                  <a:srgbClr val="0A4A0D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ГЛАГОЛИЦА</a:t>
            </a:r>
            <a:endParaRPr lang="ru-RU" kern="10" dirty="0">
              <a:ln w="9525">
                <a:solidFill>
                  <a:srgbClr val="005C2E">
                    <a:alpha val="0"/>
                  </a:srgbClr>
                </a:solidFill>
                <a:round/>
                <a:headEnd/>
                <a:tailEnd/>
              </a:ln>
              <a:solidFill>
                <a:srgbClr val="0A4A0D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5363" name="Рисунок 6" descr="рисунок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071563"/>
            <a:ext cx="871537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50825" y="1125538"/>
            <a:ext cx="5545138" cy="2879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«Кириллица» была названа по имени одного из двух братьев.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В основу было положено греческое письмо и дополнено новыми знаками, отражающими специфические славянские звуки. Буквы азбуки употреблялись и цифровом значении.</a:t>
            </a:r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395288" y="4797425"/>
            <a:ext cx="84963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>
                <a:latin typeface="Arial" charset="0"/>
              </a:rPr>
              <a:t>        Графика кириллицы постепенно на протяжении веков изменялась: уменьшалось количество букв, упрощалось их начертание (устав, вязь, полуустав, скоропись).</a:t>
            </a:r>
          </a:p>
        </p:txBody>
      </p:sp>
      <p:sp>
        <p:nvSpPr>
          <p:cNvPr id="16388" name="WordArt 10"/>
          <p:cNvSpPr>
            <a:spLocks noChangeArrowheads="1" noChangeShapeType="1" noTextEdit="1"/>
          </p:cNvSpPr>
          <p:nvPr/>
        </p:nvSpPr>
        <p:spPr bwMode="auto">
          <a:xfrm>
            <a:off x="971550" y="260350"/>
            <a:ext cx="7416800" cy="865188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КИРИЛЛИЦА</a:t>
            </a:r>
          </a:p>
        </p:txBody>
      </p:sp>
      <p:pic>
        <p:nvPicPr>
          <p:cNvPr id="16389" name="Picture 12" descr="Azbuka-4a">
            <a:hlinkClick r:id="rId2" action="ppaction://hlinksldjump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43663" y="1268413"/>
            <a:ext cx="2447925" cy="3529012"/>
          </a:xfrm>
        </p:spPr>
      </p:pic>
      <p:pic>
        <p:nvPicPr>
          <p:cNvPr id="16390" name="Picture 13" descr="SP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573463"/>
            <a:ext cx="58340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AutoShap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48713" y="6381750"/>
            <a:ext cx="395287" cy="476250"/>
          </a:xfrm>
          <a:prstGeom prst="actionButtonHome">
            <a:avLst/>
          </a:prstGeom>
          <a:solidFill>
            <a:srgbClr val="B1BFED">
              <a:alpha val="9097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90055" y="3244334"/>
            <a:ext cx="1563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kern="10" dirty="0">
                <a:ln w="9525">
                  <a:solidFill>
                    <a:srgbClr val="005C2E">
                      <a:alpha val="0"/>
                    </a:srgbClr>
                  </a:solidFill>
                  <a:round/>
                  <a:headEnd/>
                  <a:tailEnd/>
                </a:ln>
                <a:solidFill>
                  <a:srgbClr val="0A4A0D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ГЛАГОЛИЦА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142</TotalTime>
  <Words>973</Words>
  <Application>Microsoft Office PowerPoint</Application>
  <PresentationFormat>Экран (4:3)</PresentationFormat>
  <Paragraphs>297</Paragraphs>
  <Slides>62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Изящная</vt:lpstr>
      <vt:lpstr>День славянской письменности и культуры, День памяти святых равноапостольных Кирилла и Мефодия</vt:lpstr>
      <vt:lpstr>Слайд 2</vt:lpstr>
      <vt:lpstr>Слайд 3</vt:lpstr>
      <vt:lpstr>Слайд 4</vt:lpstr>
      <vt:lpstr>Слайд 5</vt:lpstr>
      <vt:lpstr>Слайд 6</vt:lpstr>
      <vt:lpstr>Слайд 7</vt:lpstr>
      <vt:lpstr>ГЛАГОЛИЦА</vt:lpstr>
      <vt:lpstr>Слайд 9</vt:lpstr>
      <vt:lpstr>КИРИЛЛИЦА</vt:lpstr>
      <vt:lpstr>Слайд 11</vt:lpstr>
      <vt:lpstr>Слайд 12</vt:lpstr>
      <vt:lpstr>Слайд 13</vt:lpstr>
      <vt:lpstr>Слайд 14</vt:lpstr>
      <vt:lpstr>ИГРА</vt:lpstr>
      <vt:lpstr>ПЕРВЫЙ ТУР</vt:lpstr>
      <vt:lpstr>Мирское имя Кирилла?</vt:lpstr>
      <vt:lpstr>. Есть выражение ходить фертом. С какой буквой кириллицы это связано?</vt:lpstr>
      <vt:lpstr> Какой буквы не было в кириллице?</vt:lpstr>
      <vt:lpstr>Какая буква в русском алфавите самая молодая?</vt:lpstr>
      <vt:lpstr>Какого числа не было в древнерусском языке?</vt:lpstr>
      <vt:lpstr>ВТОРАЯ ИГРА</vt:lpstr>
      <vt:lpstr>. Назовите последнюю букву кириллицы?</vt:lpstr>
      <vt:lpstr>Когда была проведена первая реформа азбуки?</vt:lpstr>
      <vt:lpstr> Кто является автором четырехтомного “Толкового словаря живого великорусского языка”, напечатанного в 1863- 1866? </vt:lpstr>
      <vt:lpstr>Как прозвали Кирилла в Константинополе?</vt:lpstr>
      <vt:lpstr> Какое название имел предложный падеж в древнерусском языке?</vt:lpstr>
      <vt:lpstr>Слайд 28</vt:lpstr>
      <vt:lpstr>Кем был отец братьев?</vt:lpstr>
      <vt:lpstr>Какой буквы сейчас нет в русском алфавите?</vt:lpstr>
      <vt:lpstr>Кто провел первую реформу азбуки?</vt:lpstr>
      <vt:lpstr>Какую букву называли буквой-страшилищем , буквой-пугалом?</vt:lpstr>
      <vt:lpstr>Кто изобрел букву Ё?</vt:lpstr>
      <vt:lpstr>Четвертая игра  </vt:lpstr>
      <vt:lpstr>Какую почетную должность занимал Кирилл при церкви Папы Николая 1 Великого? </vt:lpstr>
      <vt:lpstr>В каком городе родились братья Кирилл и Мефодий?</vt:lpstr>
      <vt:lpstr> Сколько букв включала первоначально кириллица? </vt:lpstr>
      <vt:lpstr>  Какую букву называли “лодырем, дармоедом, бездельником”?</vt:lpstr>
      <vt:lpstr>Назовите год рождения буквы Ё?</vt:lpstr>
      <vt:lpstr>Слайд 40</vt:lpstr>
      <vt:lpstr>Когда празднуется день Кирилла и Мефодия?</vt:lpstr>
      <vt:lpstr>Кого считают основоположником русского литературного языка?</vt:lpstr>
      <vt:lpstr>Какой буквы сейчас нет в русском алфавите?</vt:lpstr>
      <vt:lpstr>Когда на Русь пришла кириллица?</vt:lpstr>
      <vt:lpstr>Буквы употреблялись для обозначения чисел. Какая буква употреблялась для обозначения числа 3? </vt:lpstr>
      <vt:lpstr>ВТОРОЙ ТУР </vt:lpstr>
      <vt:lpstr>«ДЕШИФРОВЩИК»</vt:lpstr>
      <vt:lpstr>«ДЕШИФРОВЩИК»</vt:lpstr>
      <vt:lpstr>«ДЕШИФРОВЩИК»</vt:lpstr>
      <vt:lpstr>«ДЕШИФРОВЩИК»</vt:lpstr>
      <vt:lpstr>ТРЕТИЙ ТУР</vt:lpstr>
      <vt:lpstr>Финская пословица:</vt:lpstr>
      <vt:lpstr>Русский вариант:</vt:lpstr>
      <vt:lpstr>Иранская пословица:</vt:lpstr>
      <vt:lpstr>Русский вариант:</vt:lpstr>
      <vt:lpstr>Вьетнамская пословица:</vt:lpstr>
      <vt:lpstr>Русский вариант:</vt:lpstr>
      <vt:lpstr>Индонезийская пословица:</vt:lpstr>
      <vt:lpstr>Русский вариант:</vt:lpstr>
      <vt:lpstr>Английская пословица:</vt:lpstr>
      <vt:lpstr>Русский вариант:</vt:lpstr>
      <vt:lpstr>Слайд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Мирское имя Кирилла?</dc:title>
  <dc:creator>Марина</dc:creator>
  <cp:lastModifiedBy>Марина</cp:lastModifiedBy>
  <cp:revision>15</cp:revision>
  <dcterms:created xsi:type="dcterms:W3CDTF">2012-05-23T19:45:29Z</dcterms:created>
  <dcterms:modified xsi:type="dcterms:W3CDTF">2012-05-23T22:08:21Z</dcterms:modified>
</cp:coreProperties>
</file>